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7"/>
  </p:notesMasterIdLst>
  <p:handoutMasterIdLst>
    <p:handoutMasterId r:id="rId8"/>
  </p:handoutMasterIdLst>
  <p:sldIdLst>
    <p:sldId id="324" r:id="rId3"/>
    <p:sldId id="325" r:id="rId4"/>
    <p:sldId id="326" r:id="rId5"/>
    <p:sldId id="327" r:id="rId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0000"/>
    <a:srgbClr val="9E0000"/>
    <a:srgbClr val="B12421"/>
    <a:srgbClr val="679E2A"/>
    <a:srgbClr val="82C836"/>
    <a:srgbClr val="C0E9FC"/>
    <a:srgbClr val="CE751C"/>
    <a:srgbClr val="E1801F"/>
    <a:srgbClr val="764120"/>
    <a:srgbClr val="D2EC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>
      <p:cViewPr varScale="1">
        <p:scale>
          <a:sx n="98" d="100"/>
          <a:sy n="98" d="100"/>
        </p:scale>
        <p:origin x="-102" y="-654"/>
      </p:cViewPr>
      <p:guideLst>
        <p:guide orient="horz" pos="1620"/>
        <p:guide pos="2880"/>
      </p:guideLst>
    </p:cSldViewPr>
  </p:slideViewPr>
  <p:notesTextViewPr>
    <p:cViewPr>
      <p:scale>
        <a:sx n="400" d="100"/>
        <a:sy n="400" d="100"/>
      </p:scale>
      <p:origin x="0" y="0"/>
    </p:cViewPr>
  </p:notesTextViewPr>
  <p:notesViewPr>
    <p:cSldViewPr>
      <p:cViewPr varScale="1">
        <p:scale>
          <a:sx n="80" d="100"/>
          <a:sy n="80" d="100"/>
        </p:scale>
        <p:origin x="-1974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36AAAF-AA28-485D-A0D0-EE450329EC15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039BE6-D79C-4B11-B03C-8466406B41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5575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gif>
</file>

<file path=ppt/media/image10.gif>
</file>

<file path=ppt/media/image11.gif>
</file>

<file path=ppt/media/image12.png>
</file>

<file path=ppt/media/image13.png>
</file>

<file path=ppt/media/image14.png>
</file>

<file path=ppt/media/image15.gif>
</file>

<file path=ppt/media/image16.png>
</file>

<file path=ppt/media/image17.jpg>
</file>

<file path=ppt/media/image18.jpg>
</file>

<file path=ppt/media/image2.jpeg>
</file>

<file path=ppt/media/image3.gif>
</file>

<file path=ppt/media/image4.gif>
</file>

<file path=ppt/media/image5.png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60654-74AB-480A-8478-36B3567D269C}" type="datetimeFigureOut">
              <a:rPr lang="en-IN" smtClean="0"/>
              <a:t>12-03-2015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C0D2AC-C8EE-4265-97AF-4D41F7C98A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996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gi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765175" y="1471484"/>
            <a:ext cx="3378200" cy="3081466"/>
            <a:chOff x="584200" y="1047750"/>
            <a:chExt cx="3644900" cy="3632200"/>
          </a:xfrm>
        </p:grpSpPr>
        <p:sp>
          <p:nvSpPr>
            <p:cNvPr id="8" name="Hexagon 7"/>
            <p:cNvSpPr/>
            <p:nvPr/>
          </p:nvSpPr>
          <p:spPr>
            <a:xfrm>
              <a:off x="609600" y="1047750"/>
              <a:ext cx="1981200" cy="1752600"/>
            </a:xfrm>
            <a:prstGeom prst="hexagon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rgbClr val="002060"/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/>
            <p:cNvSpPr/>
            <p:nvPr/>
          </p:nvSpPr>
          <p:spPr>
            <a:xfrm>
              <a:off x="2247900" y="2038350"/>
              <a:ext cx="1981200" cy="1752600"/>
            </a:xfrm>
            <a:prstGeom prst="hexagon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rgbClr val="002060"/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/>
            <p:cNvSpPr/>
            <p:nvPr/>
          </p:nvSpPr>
          <p:spPr>
            <a:xfrm>
              <a:off x="584200" y="2927350"/>
              <a:ext cx="1981200" cy="1752600"/>
            </a:xfrm>
            <a:prstGeom prst="hexagon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rgbClr val="002060"/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ound Single Corner Rectangle 10"/>
          <p:cNvSpPr/>
          <p:nvPr userDrawn="1"/>
        </p:nvSpPr>
        <p:spPr>
          <a:xfrm>
            <a:off x="696133" y="260687"/>
            <a:ext cx="6829004" cy="553998"/>
          </a:xfrm>
          <a:prstGeom prst="round1Rect">
            <a:avLst>
              <a:gd name="adj" fmla="val 3354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spcBef>
                <a:spcPts val="0"/>
              </a:spcBef>
              <a:defRPr/>
            </a:pPr>
            <a:r>
              <a:rPr lang="en-US" sz="3000" b="1" kern="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Bookman Old Style" panose="02050604050505020204" pitchFamily="18" charset="0"/>
                <a:cs typeface="Andalus" pitchFamily="18" charset="-78"/>
              </a:rPr>
              <a:t>14. Natural resources</a:t>
            </a:r>
            <a:endParaRPr lang="en-IN" sz="3000" b="1" kern="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Bookman Old Style" panose="02050604050505020204" pitchFamily="18" charset="0"/>
              <a:cs typeface="Andalus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952070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D33D2F3-CD15-4226-989F-7776B6A2A83A}" type="datetimeFigureOut">
              <a:rPr lang="en-IN" smtClean="0"/>
              <a:t>12-03-2015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BAB50AA-C583-492F-8182-CC0370464E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9613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D33D2F3-CD15-4226-989F-7776B6A2A83A}" type="datetimeFigureOut">
              <a:rPr lang="en-IN" smtClean="0"/>
              <a:t>12-03-2015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BAB50AA-C583-492F-8182-CC0370464E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299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85383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794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650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5246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3196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6371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2623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936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D33D2F3-CD15-4226-989F-7776B6A2A83A}" type="datetimeFigureOut">
              <a:rPr lang="en-IN" smtClean="0"/>
              <a:t>12-03-2015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BAB50AA-C583-492F-8182-CC0370464E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71277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3194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2683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779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6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D33D2F3-CD15-4226-989F-7776B6A2A83A}" type="datetimeFigureOut">
              <a:rPr lang="en-IN" smtClean="0"/>
              <a:t>12-03-2015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BAB50AA-C583-492F-8182-CC0370464E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59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D33D2F3-CD15-4226-989F-7776B6A2A83A}" type="datetimeFigureOut">
              <a:rPr lang="en-IN" smtClean="0"/>
              <a:t>12-03-2015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BAB50AA-C583-492F-8182-CC0370464E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328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D33D2F3-CD15-4226-989F-7776B6A2A83A}" type="datetimeFigureOut">
              <a:rPr lang="en-IN" smtClean="0"/>
              <a:t>12-03-2015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BAB50AA-C583-492F-8182-CC0370464E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9705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D33D2F3-CD15-4226-989F-7776B6A2A83A}" type="datetimeFigureOut">
              <a:rPr lang="en-IN" smtClean="0"/>
              <a:t>12-03-2015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BAB50AA-C583-492F-8182-CC0370464E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5859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D33D2F3-CD15-4226-989F-7776B6A2A83A}" type="datetimeFigureOut">
              <a:rPr lang="en-IN" smtClean="0"/>
              <a:t>12-03-2015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BAB50AA-C583-492F-8182-CC0370464E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3595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D33D2F3-CD15-4226-989F-7776B6A2A83A}" type="datetimeFigureOut">
              <a:rPr lang="en-IN" smtClean="0"/>
              <a:t>12-03-2015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BAB50AA-C583-492F-8182-CC0370464E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2249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D33D2F3-CD15-4226-989F-7776B6A2A83A}" type="datetimeFigureOut">
              <a:rPr lang="en-IN" smtClean="0"/>
              <a:t>12-03-2015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BAB50AA-C583-492F-8182-CC0370464E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9113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386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F59B6-F993-4DEF-B5F6-1BA99D25E658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E4DE4-44F0-4F06-ADE4-378B41D6D7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811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gif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gif"/><Relationship Id="rId3" Type="http://schemas.openxmlformats.org/officeDocument/2006/relationships/image" Target="../media/image11.gif"/><Relationship Id="rId7" Type="http://schemas.openxmlformats.org/officeDocument/2006/relationships/image" Target="../media/image14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2.xml"/><Relationship Id="rId6" Type="http://schemas.microsoft.com/office/2007/relationships/hdphoto" Target="../media/hdphoto2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99858" y="1657350"/>
            <a:ext cx="2544287" cy="186204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500" b="1" cap="none" spc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Bookman Old Style" panose="02050604050505020204" pitchFamily="18" charset="0"/>
              </a:rPr>
              <a:t>M6</a:t>
            </a:r>
            <a:endParaRPr lang="en-US" sz="115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F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405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85936" y="195486"/>
            <a:ext cx="3242247" cy="461665"/>
          </a:xfrm>
          <a:prstGeom prst="rect">
            <a:avLst/>
          </a:prstGeom>
          <a:solidFill>
            <a:schemeClr val="bg1"/>
          </a:solid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Bookman Old Style" panose="02050604050505020204" pitchFamily="18" charset="0"/>
              </a:rPr>
              <a:t>Water pollution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859" y="771550"/>
            <a:ext cx="8282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ookman Old Style" panose="02050604050505020204" pitchFamily="18" charset="0"/>
              </a:rPr>
              <a:t>Water dissolves the </a:t>
            </a:r>
            <a:r>
              <a:rPr lang="en-US" dirty="0" err="1">
                <a:latin typeface="Bookman Old Style" panose="02050604050505020204" pitchFamily="18" charset="0"/>
              </a:rPr>
              <a:t>fertilisers</a:t>
            </a:r>
            <a:r>
              <a:rPr lang="en-US" dirty="0">
                <a:latin typeface="Bookman Old Style" panose="02050604050505020204" pitchFamily="18" charset="0"/>
              </a:rPr>
              <a:t> and </a:t>
            </a:r>
            <a:r>
              <a:rPr lang="en-US" dirty="0" smtClean="0">
                <a:latin typeface="Bookman Old Style" panose="02050604050505020204" pitchFamily="18" charset="0"/>
              </a:rPr>
              <a:t>pesticides that </a:t>
            </a:r>
            <a:r>
              <a:rPr lang="en-US" dirty="0">
                <a:latin typeface="Bookman Old Style" panose="02050604050505020204" pitchFamily="18" charset="0"/>
              </a:rPr>
              <a:t>we use on our farms. </a:t>
            </a:r>
            <a:endParaRPr lang="en-IN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29" y="1847511"/>
            <a:ext cx="1172732" cy="9238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53" y="2386724"/>
            <a:ext cx="1918807" cy="5987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493" y="1693553"/>
            <a:ext cx="1911915" cy="14118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189" y="1976076"/>
            <a:ext cx="1839907" cy="10094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3568" y="1635646"/>
            <a:ext cx="1973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Bookman Old Style" panose="02050604050505020204" pitchFamily="18" charset="0"/>
              </a:rPr>
              <a:t>Pesticides </a:t>
            </a:r>
            <a:endParaRPr lang="en-IN" b="1" dirty="0">
              <a:latin typeface="Bookman Old Style" panose="020506040505050202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32679" y="1635646"/>
            <a:ext cx="2724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Bookman Old Style" panose="02050604050505020204" pitchFamily="18" charset="0"/>
              </a:rPr>
              <a:t>Domestic sewage</a:t>
            </a:r>
            <a:endParaRPr lang="en-IN" b="1" dirty="0">
              <a:latin typeface="Bookman Old Style" panose="020506040505050202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09841" y="1635646"/>
            <a:ext cx="2724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Bookman Old Style" panose="02050604050505020204" pitchFamily="18" charset="0"/>
              </a:rPr>
              <a:t>Industrial sewage</a:t>
            </a:r>
            <a:endParaRPr lang="en-IN" b="1" dirty="0">
              <a:latin typeface="Bookman Old Style" panose="02050604050505020204" pitchFamily="18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642685" y="3003367"/>
            <a:ext cx="1161417" cy="979552"/>
          </a:xfrm>
          <a:custGeom>
            <a:avLst/>
            <a:gdLst>
              <a:gd name="connsiteX0" fmla="*/ 0 w 1937982"/>
              <a:gd name="connsiteY0" fmla="*/ 0 h 1760561"/>
              <a:gd name="connsiteX1" fmla="*/ 68238 w 1937982"/>
              <a:gd name="connsiteY1" fmla="*/ 13647 h 1760561"/>
              <a:gd name="connsiteX2" fmla="*/ 81886 w 1937982"/>
              <a:gd name="connsiteY2" fmla="*/ 54591 h 1760561"/>
              <a:gd name="connsiteX3" fmla="*/ 109182 w 1937982"/>
              <a:gd name="connsiteY3" fmla="*/ 163773 h 1760561"/>
              <a:gd name="connsiteX4" fmla="*/ 163773 w 1937982"/>
              <a:gd name="connsiteY4" fmla="*/ 204716 h 1760561"/>
              <a:gd name="connsiteX5" fmla="*/ 191068 w 1937982"/>
              <a:gd name="connsiteY5" fmla="*/ 245659 h 1760561"/>
              <a:gd name="connsiteX6" fmla="*/ 313898 w 1937982"/>
              <a:gd name="connsiteY6" fmla="*/ 286603 h 1760561"/>
              <a:gd name="connsiteX7" fmla="*/ 354841 w 1937982"/>
              <a:gd name="connsiteY7" fmla="*/ 300250 h 1760561"/>
              <a:gd name="connsiteX8" fmla="*/ 450376 w 1937982"/>
              <a:gd name="connsiteY8" fmla="*/ 354841 h 1760561"/>
              <a:gd name="connsiteX9" fmla="*/ 504967 w 1937982"/>
              <a:gd name="connsiteY9" fmla="*/ 409432 h 1760561"/>
              <a:gd name="connsiteX10" fmla="*/ 518614 w 1937982"/>
              <a:gd name="connsiteY10" fmla="*/ 450376 h 1760561"/>
              <a:gd name="connsiteX11" fmla="*/ 532262 w 1937982"/>
              <a:gd name="connsiteY11" fmla="*/ 641444 h 1760561"/>
              <a:gd name="connsiteX12" fmla="*/ 573205 w 1937982"/>
              <a:gd name="connsiteY12" fmla="*/ 668740 h 1760561"/>
              <a:gd name="connsiteX13" fmla="*/ 614149 w 1937982"/>
              <a:gd name="connsiteY13" fmla="*/ 682388 h 1760561"/>
              <a:gd name="connsiteX14" fmla="*/ 723331 w 1937982"/>
              <a:gd name="connsiteY14" fmla="*/ 736979 h 1760561"/>
              <a:gd name="connsiteX15" fmla="*/ 832513 w 1937982"/>
              <a:gd name="connsiteY15" fmla="*/ 764274 h 1760561"/>
              <a:gd name="connsiteX16" fmla="*/ 914400 w 1937982"/>
              <a:gd name="connsiteY16" fmla="*/ 818865 h 1760561"/>
              <a:gd name="connsiteX17" fmla="*/ 968991 w 1937982"/>
              <a:gd name="connsiteY17" fmla="*/ 900752 h 1760561"/>
              <a:gd name="connsiteX18" fmla="*/ 996286 w 1937982"/>
              <a:gd name="connsiteY18" fmla="*/ 941695 h 1760561"/>
              <a:gd name="connsiteX19" fmla="*/ 1091820 w 1937982"/>
              <a:gd name="connsiteY19" fmla="*/ 996286 h 1760561"/>
              <a:gd name="connsiteX20" fmla="*/ 1214650 w 1937982"/>
              <a:gd name="connsiteY20" fmla="*/ 1050877 h 1760561"/>
              <a:gd name="connsiteX21" fmla="*/ 1269241 w 1937982"/>
              <a:gd name="connsiteY21" fmla="*/ 1078173 h 1760561"/>
              <a:gd name="connsiteX22" fmla="*/ 1310185 w 1937982"/>
              <a:gd name="connsiteY22" fmla="*/ 1091820 h 1760561"/>
              <a:gd name="connsiteX23" fmla="*/ 1351128 w 1937982"/>
              <a:gd name="connsiteY23" fmla="*/ 1132764 h 1760561"/>
              <a:gd name="connsiteX24" fmla="*/ 1446662 w 1937982"/>
              <a:gd name="connsiteY24" fmla="*/ 1201003 h 1760561"/>
              <a:gd name="connsiteX25" fmla="*/ 1501253 w 1937982"/>
              <a:gd name="connsiteY25" fmla="*/ 1269241 h 1760561"/>
              <a:gd name="connsiteX26" fmla="*/ 1528549 w 1937982"/>
              <a:gd name="connsiteY26" fmla="*/ 1364776 h 1760561"/>
              <a:gd name="connsiteX27" fmla="*/ 1555844 w 1937982"/>
              <a:gd name="connsiteY27" fmla="*/ 1446662 h 1760561"/>
              <a:gd name="connsiteX28" fmla="*/ 1651379 w 1937982"/>
              <a:gd name="connsiteY28" fmla="*/ 1501253 h 1760561"/>
              <a:gd name="connsiteX29" fmla="*/ 1705970 w 1937982"/>
              <a:gd name="connsiteY29" fmla="*/ 1583140 h 1760561"/>
              <a:gd name="connsiteX30" fmla="*/ 1719617 w 1937982"/>
              <a:gd name="connsiteY30" fmla="*/ 1624083 h 1760561"/>
              <a:gd name="connsiteX31" fmla="*/ 1733265 w 1937982"/>
              <a:gd name="connsiteY31" fmla="*/ 1678674 h 1760561"/>
              <a:gd name="connsiteX32" fmla="*/ 1815152 w 1937982"/>
              <a:gd name="connsiteY32" fmla="*/ 1719617 h 1760561"/>
              <a:gd name="connsiteX33" fmla="*/ 1856095 w 1937982"/>
              <a:gd name="connsiteY33" fmla="*/ 1746913 h 1760561"/>
              <a:gd name="connsiteX34" fmla="*/ 1937982 w 1937982"/>
              <a:gd name="connsiteY34" fmla="*/ 1760561 h 17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37982" h="1760561">
                <a:moveTo>
                  <a:pt x="0" y="0"/>
                </a:moveTo>
                <a:cubicBezTo>
                  <a:pt x="22746" y="4549"/>
                  <a:pt x="48937" y="780"/>
                  <a:pt x="68238" y="13647"/>
                </a:cubicBezTo>
                <a:cubicBezTo>
                  <a:pt x="80208" y="21627"/>
                  <a:pt x="78101" y="40712"/>
                  <a:pt x="81886" y="54591"/>
                </a:cubicBezTo>
                <a:cubicBezTo>
                  <a:pt x="91757" y="90783"/>
                  <a:pt x="79171" y="141265"/>
                  <a:pt x="109182" y="163773"/>
                </a:cubicBezTo>
                <a:lnTo>
                  <a:pt x="163773" y="204716"/>
                </a:lnTo>
                <a:cubicBezTo>
                  <a:pt x="172871" y="218364"/>
                  <a:pt x="178467" y="235158"/>
                  <a:pt x="191068" y="245659"/>
                </a:cubicBezTo>
                <a:cubicBezTo>
                  <a:pt x="229986" y="278091"/>
                  <a:pt x="267236" y="274938"/>
                  <a:pt x="313898" y="286603"/>
                </a:cubicBezTo>
                <a:cubicBezTo>
                  <a:pt x="327854" y="290092"/>
                  <a:pt x="341618" y="294583"/>
                  <a:pt x="354841" y="300250"/>
                </a:cubicBezTo>
                <a:cubicBezTo>
                  <a:pt x="380652" y="311312"/>
                  <a:pt x="427536" y="335264"/>
                  <a:pt x="450376" y="354841"/>
                </a:cubicBezTo>
                <a:cubicBezTo>
                  <a:pt x="469915" y="371589"/>
                  <a:pt x="486770" y="391235"/>
                  <a:pt x="504967" y="409432"/>
                </a:cubicBezTo>
                <a:cubicBezTo>
                  <a:pt x="509516" y="423080"/>
                  <a:pt x="516933" y="436088"/>
                  <a:pt x="518614" y="450376"/>
                </a:cubicBezTo>
                <a:cubicBezTo>
                  <a:pt x="526074" y="513790"/>
                  <a:pt x="516776" y="579499"/>
                  <a:pt x="532262" y="641444"/>
                </a:cubicBezTo>
                <a:cubicBezTo>
                  <a:pt x="536240" y="657357"/>
                  <a:pt x="558534" y="661404"/>
                  <a:pt x="573205" y="668740"/>
                </a:cubicBezTo>
                <a:cubicBezTo>
                  <a:pt x="586072" y="675174"/>
                  <a:pt x="601282" y="675954"/>
                  <a:pt x="614149" y="682388"/>
                </a:cubicBezTo>
                <a:cubicBezTo>
                  <a:pt x="701800" y="726213"/>
                  <a:pt x="600545" y="699199"/>
                  <a:pt x="723331" y="736979"/>
                </a:cubicBezTo>
                <a:cubicBezTo>
                  <a:pt x="759186" y="748011"/>
                  <a:pt x="832513" y="764274"/>
                  <a:pt x="832513" y="764274"/>
                </a:cubicBezTo>
                <a:cubicBezTo>
                  <a:pt x="859809" y="782471"/>
                  <a:pt x="896203" y="791569"/>
                  <a:pt x="914400" y="818865"/>
                </a:cubicBezTo>
                <a:lnTo>
                  <a:pt x="968991" y="900752"/>
                </a:lnTo>
                <a:cubicBezTo>
                  <a:pt x="978089" y="914400"/>
                  <a:pt x="981615" y="934360"/>
                  <a:pt x="996286" y="941695"/>
                </a:cubicBezTo>
                <a:cubicBezTo>
                  <a:pt x="1065548" y="976326"/>
                  <a:pt x="1033949" y="957706"/>
                  <a:pt x="1091820" y="996286"/>
                </a:cubicBezTo>
                <a:cubicBezTo>
                  <a:pt x="1142991" y="1073041"/>
                  <a:pt x="1091050" y="1017167"/>
                  <a:pt x="1214650" y="1050877"/>
                </a:cubicBezTo>
                <a:cubicBezTo>
                  <a:pt x="1234278" y="1056230"/>
                  <a:pt x="1250541" y="1070159"/>
                  <a:pt x="1269241" y="1078173"/>
                </a:cubicBezTo>
                <a:cubicBezTo>
                  <a:pt x="1282464" y="1083840"/>
                  <a:pt x="1296537" y="1087271"/>
                  <a:pt x="1310185" y="1091820"/>
                </a:cubicBezTo>
                <a:cubicBezTo>
                  <a:pt x="1323833" y="1105468"/>
                  <a:pt x="1336474" y="1120203"/>
                  <a:pt x="1351128" y="1132764"/>
                </a:cubicBezTo>
                <a:cubicBezTo>
                  <a:pt x="1380746" y="1158151"/>
                  <a:pt x="1414264" y="1179404"/>
                  <a:pt x="1446662" y="1201003"/>
                </a:cubicBezTo>
                <a:cubicBezTo>
                  <a:pt x="1480967" y="1303917"/>
                  <a:pt x="1430701" y="1181051"/>
                  <a:pt x="1501253" y="1269241"/>
                </a:cubicBezTo>
                <a:cubicBezTo>
                  <a:pt x="1508591" y="1278414"/>
                  <a:pt x="1527372" y="1360853"/>
                  <a:pt x="1528549" y="1364776"/>
                </a:cubicBezTo>
                <a:cubicBezTo>
                  <a:pt x="1536816" y="1392334"/>
                  <a:pt x="1530110" y="1433795"/>
                  <a:pt x="1555844" y="1446662"/>
                </a:cubicBezTo>
                <a:cubicBezTo>
                  <a:pt x="1625106" y="1481294"/>
                  <a:pt x="1593507" y="1462673"/>
                  <a:pt x="1651379" y="1501253"/>
                </a:cubicBezTo>
                <a:cubicBezTo>
                  <a:pt x="1669576" y="1528549"/>
                  <a:pt x="1695597" y="1552018"/>
                  <a:pt x="1705970" y="1583140"/>
                </a:cubicBezTo>
                <a:cubicBezTo>
                  <a:pt x="1710519" y="1596788"/>
                  <a:pt x="1715665" y="1610251"/>
                  <a:pt x="1719617" y="1624083"/>
                </a:cubicBezTo>
                <a:cubicBezTo>
                  <a:pt x="1724770" y="1642118"/>
                  <a:pt x="1722860" y="1663067"/>
                  <a:pt x="1733265" y="1678674"/>
                </a:cubicBezTo>
                <a:cubicBezTo>
                  <a:pt x="1748384" y="1701353"/>
                  <a:pt x="1791794" y="1711832"/>
                  <a:pt x="1815152" y="1719617"/>
                </a:cubicBezTo>
                <a:cubicBezTo>
                  <a:pt x="1828800" y="1728716"/>
                  <a:pt x="1840534" y="1741726"/>
                  <a:pt x="1856095" y="1746913"/>
                </a:cubicBezTo>
                <a:cubicBezTo>
                  <a:pt x="1882347" y="1755664"/>
                  <a:pt x="1937982" y="1760561"/>
                  <a:pt x="1937982" y="1760561"/>
                </a:cubicBezTo>
              </a:path>
            </a:pathLst>
          </a:custGeom>
          <a:noFill/>
          <a:ln w="174625">
            <a:solidFill>
              <a:schemeClr val="accent1"/>
            </a:solidFill>
          </a:ln>
          <a:effectLst>
            <a:glow rad="139700">
              <a:schemeClr val="tx1">
                <a:lumMod val="65000"/>
                <a:lumOff val="3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Freeform 11"/>
          <p:cNvSpPr/>
          <p:nvPr/>
        </p:nvSpPr>
        <p:spPr>
          <a:xfrm rot="2434585">
            <a:off x="3984333" y="3075435"/>
            <a:ext cx="707230" cy="835418"/>
          </a:xfrm>
          <a:custGeom>
            <a:avLst/>
            <a:gdLst>
              <a:gd name="connsiteX0" fmla="*/ 0 w 1937982"/>
              <a:gd name="connsiteY0" fmla="*/ 0 h 1760561"/>
              <a:gd name="connsiteX1" fmla="*/ 68238 w 1937982"/>
              <a:gd name="connsiteY1" fmla="*/ 13647 h 1760561"/>
              <a:gd name="connsiteX2" fmla="*/ 81886 w 1937982"/>
              <a:gd name="connsiteY2" fmla="*/ 54591 h 1760561"/>
              <a:gd name="connsiteX3" fmla="*/ 109182 w 1937982"/>
              <a:gd name="connsiteY3" fmla="*/ 163773 h 1760561"/>
              <a:gd name="connsiteX4" fmla="*/ 163773 w 1937982"/>
              <a:gd name="connsiteY4" fmla="*/ 204716 h 1760561"/>
              <a:gd name="connsiteX5" fmla="*/ 191068 w 1937982"/>
              <a:gd name="connsiteY5" fmla="*/ 245659 h 1760561"/>
              <a:gd name="connsiteX6" fmla="*/ 313898 w 1937982"/>
              <a:gd name="connsiteY6" fmla="*/ 286603 h 1760561"/>
              <a:gd name="connsiteX7" fmla="*/ 354841 w 1937982"/>
              <a:gd name="connsiteY7" fmla="*/ 300250 h 1760561"/>
              <a:gd name="connsiteX8" fmla="*/ 450376 w 1937982"/>
              <a:gd name="connsiteY8" fmla="*/ 354841 h 1760561"/>
              <a:gd name="connsiteX9" fmla="*/ 504967 w 1937982"/>
              <a:gd name="connsiteY9" fmla="*/ 409432 h 1760561"/>
              <a:gd name="connsiteX10" fmla="*/ 518614 w 1937982"/>
              <a:gd name="connsiteY10" fmla="*/ 450376 h 1760561"/>
              <a:gd name="connsiteX11" fmla="*/ 532262 w 1937982"/>
              <a:gd name="connsiteY11" fmla="*/ 641444 h 1760561"/>
              <a:gd name="connsiteX12" fmla="*/ 573205 w 1937982"/>
              <a:gd name="connsiteY12" fmla="*/ 668740 h 1760561"/>
              <a:gd name="connsiteX13" fmla="*/ 614149 w 1937982"/>
              <a:gd name="connsiteY13" fmla="*/ 682388 h 1760561"/>
              <a:gd name="connsiteX14" fmla="*/ 723331 w 1937982"/>
              <a:gd name="connsiteY14" fmla="*/ 736979 h 1760561"/>
              <a:gd name="connsiteX15" fmla="*/ 832513 w 1937982"/>
              <a:gd name="connsiteY15" fmla="*/ 764274 h 1760561"/>
              <a:gd name="connsiteX16" fmla="*/ 914400 w 1937982"/>
              <a:gd name="connsiteY16" fmla="*/ 818865 h 1760561"/>
              <a:gd name="connsiteX17" fmla="*/ 968991 w 1937982"/>
              <a:gd name="connsiteY17" fmla="*/ 900752 h 1760561"/>
              <a:gd name="connsiteX18" fmla="*/ 996286 w 1937982"/>
              <a:gd name="connsiteY18" fmla="*/ 941695 h 1760561"/>
              <a:gd name="connsiteX19" fmla="*/ 1091820 w 1937982"/>
              <a:gd name="connsiteY19" fmla="*/ 996286 h 1760561"/>
              <a:gd name="connsiteX20" fmla="*/ 1214650 w 1937982"/>
              <a:gd name="connsiteY20" fmla="*/ 1050877 h 1760561"/>
              <a:gd name="connsiteX21" fmla="*/ 1269241 w 1937982"/>
              <a:gd name="connsiteY21" fmla="*/ 1078173 h 1760561"/>
              <a:gd name="connsiteX22" fmla="*/ 1310185 w 1937982"/>
              <a:gd name="connsiteY22" fmla="*/ 1091820 h 1760561"/>
              <a:gd name="connsiteX23" fmla="*/ 1351128 w 1937982"/>
              <a:gd name="connsiteY23" fmla="*/ 1132764 h 1760561"/>
              <a:gd name="connsiteX24" fmla="*/ 1446662 w 1937982"/>
              <a:gd name="connsiteY24" fmla="*/ 1201003 h 1760561"/>
              <a:gd name="connsiteX25" fmla="*/ 1501253 w 1937982"/>
              <a:gd name="connsiteY25" fmla="*/ 1269241 h 1760561"/>
              <a:gd name="connsiteX26" fmla="*/ 1528549 w 1937982"/>
              <a:gd name="connsiteY26" fmla="*/ 1364776 h 1760561"/>
              <a:gd name="connsiteX27" fmla="*/ 1555844 w 1937982"/>
              <a:gd name="connsiteY27" fmla="*/ 1446662 h 1760561"/>
              <a:gd name="connsiteX28" fmla="*/ 1651379 w 1937982"/>
              <a:gd name="connsiteY28" fmla="*/ 1501253 h 1760561"/>
              <a:gd name="connsiteX29" fmla="*/ 1705970 w 1937982"/>
              <a:gd name="connsiteY29" fmla="*/ 1583140 h 1760561"/>
              <a:gd name="connsiteX30" fmla="*/ 1719617 w 1937982"/>
              <a:gd name="connsiteY30" fmla="*/ 1624083 h 1760561"/>
              <a:gd name="connsiteX31" fmla="*/ 1733265 w 1937982"/>
              <a:gd name="connsiteY31" fmla="*/ 1678674 h 1760561"/>
              <a:gd name="connsiteX32" fmla="*/ 1815152 w 1937982"/>
              <a:gd name="connsiteY32" fmla="*/ 1719617 h 1760561"/>
              <a:gd name="connsiteX33" fmla="*/ 1856095 w 1937982"/>
              <a:gd name="connsiteY33" fmla="*/ 1746913 h 1760561"/>
              <a:gd name="connsiteX34" fmla="*/ 1937982 w 1937982"/>
              <a:gd name="connsiteY34" fmla="*/ 1760561 h 17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37982" h="1760561">
                <a:moveTo>
                  <a:pt x="0" y="0"/>
                </a:moveTo>
                <a:cubicBezTo>
                  <a:pt x="22746" y="4549"/>
                  <a:pt x="48937" y="780"/>
                  <a:pt x="68238" y="13647"/>
                </a:cubicBezTo>
                <a:cubicBezTo>
                  <a:pt x="80208" y="21627"/>
                  <a:pt x="78101" y="40712"/>
                  <a:pt x="81886" y="54591"/>
                </a:cubicBezTo>
                <a:cubicBezTo>
                  <a:pt x="91757" y="90783"/>
                  <a:pt x="79171" y="141265"/>
                  <a:pt x="109182" y="163773"/>
                </a:cubicBezTo>
                <a:lnTo>
                  <a:pt x="163773" y="204716"/>
                </a:lnTo>
                <a:cubicBezTo>
                  <a:pt x="172871" y="218364"/>
                  <a:pt x="178467" y="235158"/>
                  <a:pt x="191068" y="245659"/>
                </a:cubicBezTo>
                <a:cubicBezTo>
                  <a:pt x="229986" y="278091"/>
                  <a:pt x="267236" y="274938"/>
                  <a:pt x="313898" y="286603"/>
                </a:cubicBezTo>
                <a:cubicBezTo>
                  <a:pt x="327854" y="290092"/>
                  <a:pt x="341618" y="294583"/>
                  <a:pt x="354841" y="300250"/>
                </a:cubicBezTo>
                <a:cubicBezTo>
                  <a:pt x="380652" y="311312"/>
                  <a:pt x="427536" y="335264"/>
                  <a:pt x="450376" y="354841"/>
                </a:cubicBezTo>
                <a:cubicBezTo>
                  <a:pt x="469915" y="371589"/>
                  <a:pt x="486770" y="391235"/>
                  <a:pt x="504967" y="409432"/>
                </a:cubicBezTo>
                <a:cubicBezTo>
                  <a:pt x="509516" y="423080"/>
                  <a:pt x="516933" y="436088"/>
                  <a:pt x="518614" y="450376"/>
                </a:cubicBezTo>
                <a:cubicBezTo>
                  <a:pt x="526074" y="513790"/>
                  <a:pt x="516776" y="579499"/>
                  <a:pt x="532262" y="641444"/>
                </a:cubicBezTo>
                <a:cubicBezTo>
                  <a:pt x="536240" y="657357"/>
                  <a:pt x="558534" y="661404"/>
                  <a:pt x="573205" y="668740"/>
                </a:cubicBezTo>
                <a:cubicBezTo>
                  <a:pt x="586072" y="675174"/>
                  <a:pt x="601282" y="675954"/>
                  <a:pt x="614149" y="682388"/>
                </a:cubicBezTo>
                <a:cubicBezTo>
                  <a:pt x="701800" y="726213"/>
                  <a:pt x="600545" y="699199"/>
                  <a:pt x="723331" y="736979"/>
                </a:cubicBezTo>
                <a:cubicBezTo>
                  <a:pt x="759186" y="748011"/>
                  <a:pt x="832513" y="764274"/>
                  <a:pt x="832513" y="764274"/>
                </a:cubicBezTo>
                <a:cubicBezTo>
                  <a:pt x="859809" y="782471"/>
                  <a:pt x="896203" y="791569"/>
                  <a:pt x="914400" y="818865"/>
                </a:cubicBezTo>
                <a:lnTo>
                  <a:pt x="968991" y="900752"/>
                </a:lnTo>
                <a:cubicBezTo>
                  <a:pt x="978089" y="914400"/>
                  <a:pt x="981615" y="934360"/>
                  <a:pt x="996286" y="941695"/>
                </a:cubicBezTo>
                <a:cubicBezTo>
                  <a:pt x="1065548" y="976326"/>
                  <a:pt x="1033949" y="957706"/>
                  <a:pt x="1091820" y="996286"/>
                </a:cubicBezTo>
                <a:cubicBezTo>
                  <a:pt x="1142991" y="1073041"/>
                  <a:pt x="1091050" y="1017167"/>
                  <a:pt x="1214650" y="1050877"/>
                </a:cubicBezTo>
                <a:cubicBezTo>
                  <a:pt x="1234278" y="1056230"/>
                  <a:pt x="1250541" y="1070159"/>
                  <a:pt x="1269241" y="1078173"/>
                </a:cubicBezTo>
                <a:cubicBezTo>
                  <a:pt x="1282464" y="1083840"/>
                  <a:pt x="1296537" y="1087271"/>
                  <a:pt x="1310185" y="1091820"/>
                </a:cubicBezTo>
                <a:cubicBezTo>
                  <a:pt x="1323833" y="1105468"/>
                  <a:pt x="1336474" y="1120203"/>
                  <a:pt x="1351128" y="1132764"/>
                </a:cubicBezTo>
                <a:cubicBezTo>
                  <a:pt x="1380746" y="1158151"/>
                  <a:pt x="1414264" y="1179404"/>
                  <a:pt x="1446662" y="1201003"/>
                </a:cubicBezTo>
                <a:cubicBezTo>
                  <a:pt x="1480967" y="1303917"/>
                  <a:pt x="1430701" y="1181051"/>
                  <a:pt x="1501253" y="1269241"/>
                </a:cubicBezTo>
                <a:cubicBezTo>
                  <a:pt x="1508591" y="1278414"/>
                  <a:pt x="1527372" y="1360853"/>
                  <a:pt x="1528549" y="1364776"/>
                </a:cubicBezTo>
                <a:cubicBezTo>
                  <a:pt x="1536816" y="1392334"/>
                  <a:pt x="1530110" y="1433795"/>
                  <a:pt x="1555844" y="1446662"/>
                </a:cubicBezTo>
                <a:cubicBezTo>
                  <a:pt x="1625106" y="1481294"/>
                  <a:pt x="1593507" y="1462673"/>
                  <a:pt x="1651379" y="1501253"/>
                </a:cubicBezTo>
                <a:cubicBezTo>
                  <a:pt x="1669576" y="1528549"/>
                  <a:pt x="1695597" y="1552018"/>
                  <a:pt x="1705970" y="1583140"/>
                </a:cubicBezTo>
                <a:cubicBezTo>
                  <a:pt x="1710519" y="1596788"/>
                  <a:pt x="1715665" y="1610251"/>
                  <a:pt x="1719617" y="1624083"/>
                </a:cubicBezTo>
                <a:cubicBezTo>
                  <a:pt x="1724770" y="1642118"/>
                  <a:pt x="1722860" y="1663067"/>
                  <a:pt x="1733265" y="1678674"/>
                </a:cubicBezTo>
                <a:cubicBezTo>
                  <a:pt x="1748384" y="1701353"/>
                  <a:pt x="1791794" y="1711832"/>
                  <a:pt x="1815152" y="1719617"/>
                </a:cubicBezTo>
                <a:cubicBezTo>
                  <a:pt x="1828800" y="1728716"/>
                  <a:pt x="1840534" y="1741726"/>
                  <a:pt x="1856095" y="1746913"/>
                </a:cubicBezTo>
                <a:cubicBezTo>
                  <a:pt x="1882347" y="1755664"/>
                  <a:pt x="1937982" y="1760561"/>
                  <a:pt x="1937982" y="1760561"/>
                </a:cubicBezTo>
              </a:path>
            </a:pathLst>
          </a:custGeom>
          <a:solidFill>
            <a:schemeClr val="accent2"/>
          </a:solidFill>
          <a:ln w="180975">
            <a:solidFill>
              <a:schemeClr val="accent1"/>
            </a:solidFill>
          </a:ln>
          <a:effectLst>
            <a:glow rad="228600">
              <a:schemeClr val="bg2">
                <a:lumMod val="2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2732366" y="3075806"/>
            <a:ext cx="3135778" cy="595864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Bookman Old Style" panose="02050604050505020204" pitchFamily="18" charset="0"/>
              </a:rPr>
              <a:t>Water pollution</a:t>
            </a:r>
            <a:endParaRPr lang="en-IN" sz="2800" b="1" dirty="0">
              <a:latin typeface="Bookman Old Style" panose="02050604050505020204" pitchFamily="18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09" y="3669035"/>
            <a:ext cx="8773279" cy="829810"/>
          </a:xfrm>
          <a:prstGeom prst="rect">
            <a:avLst/>
          </a:prstGeom>
        </p:spPr>
      </p:pic>
      <p:sp>
        <p:nvSpPr>
          <p:cNvPr id="15" name="Freeform 14"/>
          <p:cNvSpPr/>
          <p:nvPr/>
        </p:nvSpPr>
        <p:spPr>
          <a:xfrm rot="5131231">
            <a:off x="5684054" y="2642032"/>
            <a:ext cx="926196" cy="1851966"/>
          </a:xfrm>
          <a:custGeom>
            <a:avLst/>
            <a:gdLst>
              <a:gd name="connsiteX0" fmla="*/ 0 w 1937982"/>
              <a:gd name="connsiteY0" fmla="*/ 0 h 1760561"/>
              <a:gd name="connsiteX1" fmla="*/ 68238 w 1937982"/>
              <a:gd name="connsiteY1" fmla="*/ 13647 h 1760561"/>
              <a:gd name="connsiteX2" fmla="*/ 81886 w 1937982"/>
              <a:gd name="connsiteY2" fmla="*/ 54591 h 1760561"/>
              <a:gd name="connsiteX3" fmla="*/ 109182 w 1937982"/>
              <a:gd name="connsiteY3" fmla="*/ 163773 h 1760561"/>
              <a:gd name="connsiteX4" fmla="*/ 163773 w 1937982"/>
              <a:gd name="connsiteY4" fmla="*/ 204716 h 1760561"/>
              <a:gd name="connsiteX5" fmla="*/ 191068 w 1937982"/>
              <a:gd name="connsiteY5" fmla="*/ 245659 h 1760561"/>
              <a:gd name="connsiteX6" fmla="*/ 313898 w 1937982"/>
              <a:gd name="connsiteY6" fmla="*/ 286603 h 1760561"/>
              <a:gd name="connsiteX7" fmla="*/ 354841 w 1937982"/>
              <a:gd name="connsiteY7" fmla="*/ 300250 h 1760561"/>
              <a:gd name="connsiteX8" fmla="*/ 450376 w 1937982"/>
              <a:gd name="connsiteY8" fmla="*/ 354841 h 1760561"/>
              <a:gd name="connsiteX9" fmla="*/ 504967 w 1937982"/>
              <a:gd name="connsiteY9" fmla="*/ 409432 h 1760561"/>
              <a:gd name="connsiteX10" fmla="*/ 518614 w 1937982"/>
              <a:gd name="connsiteY10" fmla="*/ 450376 h 1760561"/>
              <a:gd name="connsiteX11" fmla="*/ 532262 w 1937982"/>
              <a:gd name="connsiteY11" fmla="*/ 641444 h 1760561"/>
              <a:gd name="connsiteX12" fmla="*/ 573205 w 1937982"/>
              <a:gd name="connsiteY12" fmla="*/ 668740 h 1760561"/>
              <a:gd name="connsiteX13" fmla="*/ 614149 w 1937982"/>
              <a:gd name="connsiteY13" fmla="*/ 682388 h 1760561"/>
              <a:gd name="connsiteX14" fmla="*/ 723331 w 1937982"/>
              <a:gd name="connsiteY14" fmla="*/ 736979 h 1760561"/>
              <a:gd name="connsiteX15" fmla="*/ 832513 w 1937982"/>
              <a:gd name="connsiteY15" fmla="*/ 764274 h 1760561"/>
              <a:gd name="connsiteX16" fmla="*/ 914400 w 1937982"/>
              <a:gd name="connsiteY16" fmla="*/ 818865 h 1760561"/>
              <a:gd name="connsiteX17" fmla="*/ 968991 w 1937982"/>
              <a:gd name="connsiteY17" fmla="*/ 900752 h 1760561"/>
              <a:gd name="connsiteX18" fmla="*/ 996286 w 1937982"/>
              <a:gd name="connsiteY18" fmla="*/ 941695 h 1760561"/>
              <a:gd name="connsiteX19" fmla="*/ 1091820 w 1937982"/>
              <a:gd name="connsiteY19" fmla="*/ 996286 h 1760561"/>
              <a:gd name="connsiteX20" fmla="*/ 1214650 w 1937982"/>
              <a:gd name="connsiteY20" fmla="*/ 1050877 h 1760561"/>
              <a:gd name="connsiteX21" fmla="*/ 1269241 w 1937982"/>
              <a:gd name="connsiteY21" fmla="*/ 1078173 h 1760561"/>
              <a:gd name="connsiteX22" fmla="*/ 1310185 w 1937982"/>
              <a:gd name="connsiteY22" fmla="*/ 1091820 h 1760561"/>
              <a:gd name="connsiteX23" fmla="*/ 1351128 w 1937982"/>
              <a:gd name="connsiteY23" fmla="*/ 1132764 h 1760561"/>
              <a:gd name="connsiteX24" fmla="*/ 1446662 w 1937982"/>
              <a:gd name="connsiteY24" fmla="*/ 1201003 h 1760561"/>
              <a:gd name="connsiteX25" fmla="*/ 1501253 w 1937982"/>
              <a:gd name="connsiteY25" fmla="*/ 1269241 h 1760561"/>
              <a:gd name="connsiteX26" fmla="*/ 1528549 w 1937982"/>
              <a:gd name="connsiteY26" fmla="*/ 1364776 h 1760561"/>
              <a:gd name="connsiteX27" fmla="*/ 1555844 w 1937982"/>
              <a:gd name="connsiteY27" fmla="*/ 1446662 h 1760561"/>
              <a:gd name="connsiteX28" fmla="*/ 1651379 w 1937982"/>
              <a:gd name="connsiteY28" fmla="*/ 1501253 h 1760561"/>
              <a:gd name="connsiteX29" fmla="*/ 1705970 w 1937982"/>
              <a:gd name="connsiteY29" fmla="*/ 1583140 h 1760561"/>
              <a:gd name="connsiteX30" fmla="*/ 1719617 w 1937982"/>
              <a:gd name="connsiteY30" fmla="*/ 1624083 h 1760561"/>
              <a:gd name="connsiteX31" fmla="*/ 1733265 w 1937982"/>
              <a:gd name="connsiteY31" fmla="*/ 1678674 h 1760561"/>
              <a:gd name="connsiteX32" fmla="*/ 1815152 w 1937982"/>
              <a:gd name="connsiteY32" fmla="*/ 1719617 h 1760561"/>
              <a:gd name="connsiteX33" fmla="*/ 1856095 w 1937982"/>
              <a:gd name="connsiteY33" fmla="*/ 1746913 h 1760561"/>
              <a:gd name="connsiteX34" fmla="*/ 1937982 w 1937982"/>
              <a:gd name="connsiteY34" fmla="*/ 1760561 h 17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37982" h="1760561">
                <a:moveTo>
                  <a:pt x="0" y="0"/>
                </a:moveTo>
                <a:cubicBezTo>
                  <a:pt x="22746" y="4549"/>
                  <a:pt x="48937" y="780"/>
                  <a:pt x="68238" y="13647"/>
                </a:cubicBezTo>
                <a:cubicBezTo>
                  <a:pt x="80208" y="21627"/>
                  <a:pt x="78101" y="40712"/>
                  <a:pt x="81886" y="54591"/>
                </a:cubicBezTo>
                <a:cubicBezTo>
                  <a:pt x="91757" y="90783"/>
                  <a:pt x="79171" y="141265"/>
                  <a:pt x="109182" y="163773"/>
                </a:cubicBezTo>
                <a:lnTo>
                  <a:pt x="163773" y="204716"/>
                </a:lnTo>
                <a:cubicBezTo>
                  <a:pt x="172871" y="218364"/>
                  <a:pt x="178467" y="235158"/>
                  <a:pt x="191068" y="245659"/>
                </a:cubicBezTo>
                <a:cubicBezTo>
                  <a:pt x="229986" y="278091"/>
                  <a:pt x="267236" y="274938"/>
                  <a:pt x="313898" y="286603"/>
                </a:cubicBezTo>
                <a:cubicBezTo>
                  <a:pt x="327854" y="290092"/>
                  <a:pt x="341618" y="294583"/>
                  <a:pt x="354841" y="300250"/>
                </a:cubicBezTo>
                <a:cubicBezTo>
                  <a:pt x="380652" y="311312"/>
                  <a:pt x="427536" y="335264"/>
                  <a:pt x="450376" y="354841"/>
                </a:cubicBezTo>
                <a:cubicBezTo>
                  <a:pt x="469915" y="371589"/>
                  <a:pt x="486770" y="391235"/>
                  <a:pt x="504967" y="409432"/>
                </a:cubicBezTo>
                <a:cubicBezTo>
                  <a:pt x="509516" y="423080"/>
                  <a:pt x="516933" y="436088"/>
                  <a:pt x="518614" y="450376"/>
                </a:cubicBezTo>
                <a:cubicBezTo>
                  <a:pt x="526074" y="513790"/>
                  <a:pt x="516776" y="579499"/>
                  <a:pt x="532262" y="641444"/>
                </a:cubicBezTo>
                <a:cubicBezTo>
                  <a:pt x="536240" y="657357"/>
                  <a:pt x="558534" y="661404"/>
                  <a:pt x="573205" y="668740"/>
                </a:cubicBezTo>
                <a:cubicBezTo>
                  <a:pt x="586072" y="675174"/>
                  <a:pt x="601282" y="675954"/>
                  <a:pt x="614149" y="682388"/>
                </a:cubicBezTo>
                <a:cubicBezTo>
                  <a:pt x="701800" y="726213"/>
                  <a:pt x="600545" y="699199"/>
                  <a:pt x="723331" y="736979"/>
                </a:cubicBezTo>
                <a:cubicBezTo>
                  <a:pt x="759186" y="748011"/>
                  <a:pt x="832513" y="764274"/>
                  <a:pt x="832513" y="764274"/>
                </a:cubicBezTo>
                <a:cubicBezTo>
                  <a:pt x="859809" y="782471"/>
                  <a:pt x="896203" y="791569"/>
                  <a:pt x="914400" y="818865"/>
                </a:cubicBezTo>
                <a:lnTo>
                  <a:pt x="968991" y="900752"/>
                </a:lnTo>
                <a:cubicBezTo>
                  <a:pt x="978089" y="914400"/>
                  <a:pt x="981615" y="934360"/>
                  <a:pt x="996286" y="941695"/>
                </a:cubicBezTo>
                <a:cubicBezTo>
                  <a:pt x="1065548" y="976326"/>
                  <a:pt x="1033949" y="957706"/>
                  <a:pt x="1091820" y="996286"/>
                </a:cubicBezTo>
                <a:cubicBezTo>
                  <a:pt x="1142991" y="1073041"/>
                  <a:pt x="1091050" y="1017167"/>
                  <a:pt x="1214650" y="1050877"/>
                </a:cubicBezTo>
                <a:cubicBezTo>
                  <a:pt x="1234278" y="1056230"/>
                  <a:pt x="1250541" y="1070159"/>
                  <a:pt x="1269241" y="1078173"/>
                </a:cubicBezTo>
                <a:cubicBezTo>
                  <a:pt x="1282464" y="1083840"/>
                  <a:pt x="1296537" y="1087271"/>
                  <a:pt x="1310185" y="1091820"/>
                </a:cubicBezTo>
                <a:cubicBezTo>
                  <a:pt x="1323833" y="1105468"/>
                  <a:pt x="1336474" y="1120203"/>
                  <a:pt x="1351128" y="1132764"/>
                </a:cubicBezTo>
                <a:cubicBezTo>
                  <a:pt x="1380746" y="1158151"/>
                  <a:pt x="1414264" y="1179404"/>
                  <a:pt x="1446662" y="1201003"/>
                </a:cubicBezTo>
                <a:cubicBezTo>
                  <a:pt x="1480967" y="1303917"/>
                  <a:pt x="1430701" y="1181051"/>
                  <a:pt x="1501253" y="1269241"/>
                </a:cubicBezTo>
                <a:cubicBezTo>
                  <a:pt x="1508591" y="1278414"/>
                  <a:pt x="1527372" y="1360853"/>
                  <a:pt x="1528549" y="1364776"/>
                </a:cubicBezTo>
                <a:cubicBezTo>
                  <a:pt x="1536816" y="1392334"/>
                  <a:pt x="1530110" y="1433795"/>
                  <a:pt x="1555844" y="1446662"/>
                </a:cubicBezTo>
                <a:cubicBezTo>
                  <a:pt x="1625106" y="1481294"/>
                  <a:pt x="1593507" y="1462673"/>
                  <a:pt x="1651379" y="1501253"/>
                </a:cubicBezTo>
                <a:cubicBezTo>
                  <a:pt x="1669576" y="1528549"/>
                  <a:pt x="1695597" y="1552018"/>
                  <a:pt x="1705970" y="1583140"/>
                </a:cubicBezTo>
                <a:cubicBezTo>
                  <a:pt x="1710519" y="1596788"/>
                  <a:pt x="1715665" y="1610251"/>
                  <a:pt x="1719617" y="1624083"/>
                </a:cubicBezTo>
                <a:cubicBezTo>
                  <a:pt x="1724770" y="1642118"/>
                  <a:pt x="1722860" y="1663067"/>
                  <a:pt x="1733265" y="1678674"/>
                </a:cubicBezTo>
                <a:cubicBezTo>
                  <a:pt x="1748384" y="1701353"/>
                  <a:pt x="1791794" y="1711832"/>
                  <a:pt x="1815152" y="1719617"/>
                </a:cubicBezTo>
                <a:cubicBezTo>
                  <a:pt x="1828800" y="1728716"/>
                  <a:pt x="1840534" y="1741726"/>
                  <a:pt x="1856095" y="1746913"/>
                </a:cubicBezTo>
                <a:cubicBezTo>
                  <a:pt x="1882347" y="1755664"/>
                  <a:pt x="1937982" y="1760561"/>
                  <a:pt x="1937982" y="1760561"/>
                </a:cubicBezTo>
              </a:path>
            </a:pathLst>
          </a:custGeom>
          <a:noFill/>
          <a:ln w="152400">
            <a:solidFill>
              <a:schemeClr val="accent1"/>
            </a:solidFill>
          </a:ln>
          <a:effectLst>
            <a:glow rad="228600">
              <a:schemeClr val="bg2">
                <a:lumMod val="2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08" y="3686156"/>
            <a:ext cx="8773279" cy="82981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81154" y="817716"/>
            <a:ext cx="82827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ookman Old Style" panose="02050604050505020204" pitchFamily="18" charset="0"/>
              </a:rPr>
              <a:t>Sewage from our towns and cities and the waste from factories are also dumped into rivers or lakes. </a:t>
            </a:r>
            <a:endParaRPr lang="en-IN" dirty="0">
              <a:latin typeface="Bookman Old Style" panose="020506040505050202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81154" y="817716"/>
            <a:ext cx="82827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ookman Old Style" panose="02050604050505020204" pitchFamily="18" charset="0"/>
              </a:rPr>
              <a:t>Specific industries also use water for cooling in various operations and later return this hot water to water-bodies.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91859" y="1068274"/>
            <a:ext cx="82827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ookman Old Style" panose="02050604050505020204" pitchFamily="18" charset="0"/>
              </a:rPr>
              <a:t>So some percentage of these substances are washed into the water</a:t>
            </a:r>
          </a:p>
          <a:p>
            <a:r>
              <a:rPr lang="en-US" dirty="0">
                <a:latin typeface="Bookman Old Style" panose="02050604050505020204" pitchFamily="18" charset="0"/>
              </a:rPr>
              <a:t>bodies. </a:t>
            </a:r>
            <a:endParaRPr lang="en-IN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288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8" grpId="0"/>
      <p:bldP spid="9" grpId="0"/>
      <p:bldP spid="10" grpId="0"/>
      <p:bldP spid="11" grpId="0" animBg="1"/>
      <p:bldP spid="11" grpId="1" animBg="1"/>
      <p:bldP spid="12" grpId="0" animBg="1"/>
      <p:bldP spid="12" grpId="1" animBg="1"/>
      <p:bldP spid="13" grpId="0" animBg="1"/>
      <p:bldP spid="15" grpId="0" animBg="1"/>
      <p:bldP spid="15" grpId="1" animBg="1"/>
      <p:bldP spid="20" grpId="0"/>
      <p:bldP spid="20" grpId="1"/>
      <p:bldP spid="21" grpId="0"/>
      <p:bldP spid="21" grpId="1"/>
      <p:bldP spid="24" grpId="0"/>
      <p:bldP spid="2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07504" y="771550"/>
            <a:ext cx="8856984" cy="4265265"/>
            <a:chOff x="107504" y="771550"/>
            <a:chExt cx="8856984" cy="42652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04" y="771550"/>
              <a:ext cx="8856984" cy="4265265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7590" y="2627189"/>
              <a:ext cx="1368152" cy="1740289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516956" y="2778962"/>
              <a:ext cx="1438272" cy="1829482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2985936" y="195486"/>
            <a:ext cx="3242247" cy="461665"/>
          </a:xfrm>
          <a:prstGeom prst="rect">
            <a:avLst/>
          </a:prstGeom>
          <a:solidFill>
            <a:schemeClr val="bg1"/>
          </a:solid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Bookman Old Style" panose="02050604050505020204" pitchFamily="18" charset="0"/>
              </a:rPr>
              <a:t>Water pollution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20932" y="772572"/>
            <a:ext cx="6971348" cy="715089"/>
          </a:xfrm>
          <a:prstGeom prst="roundRect">
            <a:avLst/>
          </a:prstGeom>
          <a:solidFill>
            <a:schemeClr val="accent6">
              <a:lumMod val="75000"/>
              <a:alpha val="43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Another manner in which the temperature of </a:t>
            </a:r>
            <a:r>
              <a:rPr lang="en-US" dirty="0" smtClean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the water </a:t>
            </a:r>
            <a:r>
              <a:rPr lang="en-US" dirty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in rivers can be affected is when </a:t>
            </a:r>
            <a:r>
              <a:rPr lang="en-US" dirty="0" smtClean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water is </a:t>
            </a:r>
            <a:r>
              <a:rPr lang="en-US" dirty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released from dams. </a:t>
            </a:r>
            <a:endParaRPr lang="en-GB" dirty="0">
              <a:effectLst>
                <a:glow rad="127000">
                  <a:schemeClr val="bg1"/>
                </a:glow>
              </a:effectLst>
              <a:latin typeface="Bookman Old Style" pitchFamily="18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3286" y="771550"/>
            <a:ext cx="6971348" cy="715089"/>
          </a:xfrm>
          <a:prstGeom prst="roundRect">
            <a:avLst/>
          </a:prstGeom>
          <a:solidFill>
            <a:schemeClr val="accent6">
              <a:lumMod val="75000"/>
              <a:alpha val="43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 The water inside </a:t>
            </a:r>
            <a:r>
              <a:rPr lang="en-US" dirty="0" smtClean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the deep </a:t>
            </a:r>
            <a:r>
              <a:rPr lang="en-US" dirty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reservoir would be colder than the </a:t>
            </a:r>
            <a:r>
              <a:rPr lang="en-US" dirty="0" smtClean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water at </a:t>
            </a:r>
            <a:r>
              <a:rPr lang="en-US" dirty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the surface which gets heated by the Sun.</a:t>
            </a:r>
            <a:endParaRPr lang="en-GB" dirty="0">
              <a:effectLst>
                <a:glow rad="127000">
                  <a:schemeClr val="bg1"/>
                </a:glow>
              </a:effectLst>
              <a:latin typeface="Bookman Old Style" pitchFamily="18" charset="0"/>
            </a:endParaRPr>
          </a:p>
        </p:txBody>
      </p:sp>
      <p:sp>
        <p:nvSpPr>
          <p:cNvPr id="9" name="Freeform 8"/>
          <p:cNvSpPr/>
          <p:nvPr/>
        </p:nvSpPr>
        <p:spPr>
          <a:xfrm rot="11880000" flipV="1">
            <a:off x="7424459" y="1373534"/>
            <a:ext cx="160390" cy="2896016"/>
          </a:xfrm>
          <a:custGeom>
            <a:avLst/>
            <a:gdLst>
              <a:gd name="connsiteX0" fmla="*/ 140086 w 216286"/>
              <a:gd name="connsiteY0" fmla="*/ 0 h 1563419"/>
              <a:gd name="connsiteX1" fmla="*/ 386 w 216286"/>
              <a:gd name="connsiteY1" fmla="*/ 330200 h 1563419"/>
              <a:gd name="connsiteX2" fmla="*/ 178186 w 216286"/>
              <a:gd name="connsiteY2" fmla="*/ 698500 h 1563419"/>
              <a:gd name="connsiteX3" fmla="*/ 38486 w 216286"/>
              <a:gd name="connsiteY3" fmla="*/ 1079500 h 1563419"/>
              <a:gd name="connsiteX4" fmla="*/ 216286 w 216286"/>
              <a:gd name="connsiteY4" fmla="*/ 1473200 h 1563419"/>
              <a:gd name="connsiteX0" fmla="*/ 140086 w 229456"/>
              <a:gd name="connsiteY0" fmla="*/ 0 h 1509917"/>
              <a:gd name="connsiteX1" fmla="*/ 386 w 229456"/>
              <a:gd name="connsiteY1" fmla="*/ 330200 h 1509917"/>
              <a:gd name="connsiteX2" fmla="*/ 178186 w 229456"/>
              <a:gd name="connsiteY2" fmla="*/ 698500 h 1509917"/>
              <a:gd name="connsiteX3" fmla="*/ 38486 w 229456"/>
              <a:gd name="connsiteY3" fmla="*/ 1079500 h 1509917"/>
              <a:gd name="connsiteX4" fmla="*/ 216286 w 229456"/>
              <a:gd name="connsiteY4" fmla="*/ 1482725 h 1509917"/>
              <a:gd name="connsiteX5" fmla="*/ 216286 w 229456"/>
              <a:gd name="connsiteY5" fmla="*/ 1473200 h 1509917"/>
              <a:gd name="connsiteX0" fmla="*/ 140086 w 216286"/>
              <a:gd name="connsiteY0" fmla="*/ 0 h 1482725"/>
              <a:gd name="connsiteX1" fmla="*/ 386 w 216286"/>
              <a:gd name="connsiteY1" fmla="*/ 330200 h 1482725"/>
              <a:gd name="connsiteX2" fmla="*/ 178186 w 216286"/>
              <a:gd name="connsiteY2" fmla="*/ 698500 h 1482725"/>
              <a:gd name="connsiteX3" fmla="*/ 38486 w 216286"/>
              <a:gd name="connsiteY3" fmla="*/ 1079500 h 1482725"/>
              <a:gd name="connsiteX4" fmla="*/ 216286 w 216286"/>
              <a:gd name="connsiteY4" fmla="*/ 1482725 h 1482725"/>
              <a:gd name="connsiteX0" fmla="*/ 140086 w 178390"/>
              <a:gd name="connsiteY0" fmla="*/ 0 h 1406525"/>
              <a:gd name="connsiteX1" fmla="*/ 386 w 178390"/>
              <a:gd name="connsiteY1" fmla="*/ 330200 h 1406525"/>
              <a:gd name="connsiteX2" fmla="*/ 178186 w 178390"/>
              <a:gd name="connsiteY2" fmla="*/ 698500 h 1406525"/>
              <a:gd name="connsiteX3" fmla="*/ 38486 w 178390"/>
              <a:gd name="connsiteY3" fmla="*/ 1079500 h 1406525"/>
              <a:gd name="connsiteX4" fmla="*/ 165486 w 178390"/>
              <a:gd name="connsiteY4" fmla="*/ 1406525 h 1406525"/>
              <a:gd name="connsiteX0" fmla="*/ 140086 w 178401"/>
              <a:gd name="connsiteY0" fmla="*/ 0 h 1406525"/>
              <a:gd name="connsiteX1" fmla="*/ 386 w 178401"/>
              <a:gd name="connsiteY1" fmla="*/ 330200 h 1406525"/>
              <a:gd name="connsiteX2" fmla="*/ 178186 w 178401"/>
              <a:gd name="connsiteY2" fmla="*/ 698500 h 1406525"/>
              <a:gd name="connsiteX3" fmla="*/ 38486 w 178401"/>
              <a:gd name="connsiteY3" fmla="*/ 1079500 h 1406525"/>
              <a:gd name="connsiteX4" fmla="*/ 117861 w 178401"/>
              <a:gd name="connsiteY4" fmla="*/ 1406525 h 1406525"/>
              <a:gd name="connsiteX0" fmla="*/ 140282 w 188110"/>
              <a:gd name="connsiteY0" fmla="*/ 0 h 1406525"/>
              <a:gd name="connsiteX1" fmla="*/ 582 w 188110"/>
              <a:gd name="connsiteY1" fmla="*/ 330200 h 1406525"/>
              <a:gd name="connsiteX2" fmla="*/ 187907 w 188110"/>
              <a:gd name="connsiteY2" fmla="*/ 704850 h 1406525"/>
              <a:gd name="connsiteX3" fmla="*/ 38682 w 188110"/>
              <a:gd name="connsiteY3" fmla="*/ 1079500 h 1406525"/>
              <a:gd name="connsiteX4" fmla="*/ 118057 w 188110"/>
              <a:gd name="connsiteY4" fmla="*/ 1406525 h 1406525"/>
              <a:gd name="connsiteX0" fmla="*/ 134139 w 188317"/>
              <a:gd name="connsiteY0" fmla="*/ 0 h 1387475"/>
              <a:gd name="connsiteX1" fmla="*/ 789 w 188317"/>
              <a:gd name="connsiteY1" fmla="*/ 311150 h 1387475"/>
              <a:gd name="connsiteX2" fmla="*/ 188114 w 188317"/>
              <a:gd name="connsiteY2" fmla="*/ 685800 h 1387475"/>
              <a:gd name="connsiteX3" fmla="*/ 38889 w 188317"/>
              <a:gd name="connsiteY3" fmla="*/ 1060450 h 1387475"/>
              <a:gd name="connsiteX4" fmla="*/ 118264 w 188317"/>
              <a:gd name="connsiteY4" fmla="*/ 1387475 h 1387475"/>
              <a:gd name="connsiteX0" fmla="*/ 96701 w 150682"/>
              <a:gd name="connsiteY0" fmla="*/ 0 h 1387475"/>
              <a:gd name="connsiteX1" fmla="*/ 7801 w 150682"/>
              <a:gd name="connsiteY1" fmla="*/ 307975 h 1387475"/>
              <a:gd name="connsiteX2" fmla="*/ 150676 w 150682"/>
              <a:gd name="connsiteY2" fmla="*/ 685800 h 1387475"/>
              <a:gd name="connsiteX3" fmla="*/ 1451 w 150682"/>
              <a:gd name="connsiteY3" fmla="*/ 1060450 h 1387475"/>
              <a:gd name="connsiteX4" fmla="*/ 80826 w 150682"/>
              <a:gd name="connsiteY4" fmla="*/ 1387475 h 1387475"/>
              <a:gd name="connsiteX0" fmla="*/ 131626 w 150681"/>
              <a:gd name="connsiteY0" fmla="*/ 0 h 1390650"/>
              <a:gd name="connsiteX1" fmla="*/ 7801 w 150681"/>
              <a:gd name="connsiteY1" fmla="*/ 311150 h 1390650"/>
              <a:gd name="connsiteX2" fmla="*/ 150676 w 150681"/>
              <a:gd name="connsiteY2" fmla="*/ 688975 h 1390650"/>
              <a:gd name="connsiteX3" fmla="*/ 1451 w 150681"/>
              <a:gd name="connsiteY3" fmla="*/ 1063625 h 1390650"/>
              <a:gd name="connsiteX4" fmla="*/ 80826 w 150681"/>
              <a:gd name="connsiteY4" fmla="*/ 1390650 h 139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681" h="1390650">
                <a:moveTo>
                  <a:pt x="131626" y="0"/>
                </a:moveTo>
                <a:cubicBezTo>
                  <a:pt x="58601" y="106891"/>
                  <a:pt x="4626" y="196321"/>
                  <a:pt x="7801" y="311150"/>
                </a:cubicBezTo>
                <a:cubicBezTo>
                  <a:pt x="10976" y="425979"/>
                  <a:pt x="151734" y="563563"/>
                  <a:pt x="150676" y="688975"/>
                </a:cubicBezTo>
                <a:cubicBezTo>
                  <a:pt x="149618" y="814388"/>
                  <a:pt x="13093" y="946679"/>
                  <a:pt x="1451" y="1063625"/>
                </a:cubicBezTo>
                <a:cubicBezTo>
                  <a:pt x="-10191" y="1180571"/>
                  <a:pt x="51193" y="1325033"/>
                  <a:pt x="80826" y="1390650"/>
                </a:cubicBezTo>
              </a:path>
            </a:pathLst>
          </a:custGeom>
          <a:noFill/>
          <a:ln w="3175">
            <a:solidFill>
              <a:srgbClr val="FFFF00"/>
            </a:solidFill>
            <a:prstDash val="dash"/>
            <a:tailEnd type="stealth"/>
          </a:ln>
          <a:effectLst>
            <a:glow rad="101600">
              <a:schemeClr val="accent6">
                <a:lumMod val="75000"/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 rot="11880000" flipV="1">
            <a:off x="7568475" y="1517550"/>
            <a:ext cx="160390" cy="2896016"/>
          </a:xfrm>
          <a:custGeom>
            <a:avLst/>
            <a:gdLst>
              <a:gd name="connsiteX0" fmla="*/ 140086 w 216286"/>
              <a:gd name="connsiteY0" fmla="*/ 0 h 1563419"/>
              <a:gd name="connsiteX1" fmla="*/ 386 w 216286"/>
              <a:gd name="connsiteY1" fmla="*/ 330200 h 1563419"/>
              <a:gd name="connsiteX2" fmla="*/ 178186 w 216286"/>
              <a:gd name="connsiteY2" fmla="*/ 698500 h 1563419"/>
              <a:gd name="connsiteX3" fmla="*/ 38486 w 216286"/>
              <a:gd name="connsiteY3" fmla="*/ 1079500 h 1563419"/>
              <a:gd name="connsiteX4" fmla="*/ 216286 w 216286"/>
              <a:gd name="connsiteY4" fmla="*/ 1473200 h 1563419"/>
              <a:gd name="connsiteX0" fmla="*/ 140086 w 229456"/>
              <a:gd name="connsiteY0" fmla="*/ 0 h 1509917"/>
              <a:gd name="connsiteX1" fmla="*/ 386 w 229456"/>
              <a:gd name="connsiteY1" fmla="*/ 330200 h 1509917"/>
              <a:gd name="connsiteX2" fmla="*/ 178186 w 229456"/>
              <a:gd name="connsiteY2" fmla="*/ 698500 h 1509917"/>
              <a:gd name="connsiteX3" fmla="*/ 38486 w 229456"/>
              <a:gd name="connsiteY3" fmla="*/ 1079500 h 1509917"/>
              <a:gd name="connsiteX4" fmla="*/ 216286 w 229456"/>
              <a:gd name="connsiteY4" fmla="*/ 1482725 h 1509917"/>
              <a:gd name="connsiteX5" fmla="*/ 216286 w 229456"/>
              <a:gd name="connsiteY5" fmla="*/ 1473200 h 1509917"/>
              <a:gd name="connsiteX0" fmla="*/ 140086 w 216286"/>
              <a:gd name="connsiteY0" fmla="*/ 0 h 1482725"/>
              <a:gd name="connsiteX1" fmla="*/ 386 w 216286"/>
              <a:gd name="connsiteY1" fmla="*/ 330200 h 1482725"/>
              <a:gd name="connsiteX2" fmla="*/ 178186 w 216286"/>
              <a:gd name="connsiteY2" fmla="*/ 698500 h 1482725"/>
              <a:gd name="connsiteX3" fmla="*/ 38486 w 216286"/>
              <a:gd name="connsiteY3" fmla="*/ 1079500 h 1482725"/>
              <a:gd name="connsiteX4" fmla="*/ 216286 w 216286"/>
              <a:gd name="connsiteY4" fmla="*/ 1482725 h 1482725"/>
              <a:gd name="connsiteX0" fmla="*/ 140086 w 178390"/>
              <a:gd name="connsiteY0" fmla="*/ 0 h 1406525"/>
              <a:gd name="connsiteX1" fmla="*/ 386 w 178390"/>
              <a:gd name="connsiteY1" fmla="*/ 330200 h 1406525"/>
              <a:gd name="connsiteX2" fmla="*/ 178186 w 178390"/>
              <a:gd name="connsiteY2" fmla="*/ 698500 h 1406525"/>
              <a:gd name="connsiteX3" fmla="*/ 38486 w 178390"/>
              <a:gd name="connsiteY3" fmla="*/ 1079500 h 1406525"/>
              <a:gd name="connsiteX4" fmla="*/ 165486 w 178390"/>
              <a:gd name="connsiteY4" fmla="*/ 1406525 h 1406525"/>
              <a:gd name="connsiteX0" fmla="*/ 140086 w 178401"/>
              <a:gd name="connsiteY0" fmla="*/ 0 h 1406525"/>
              <a:gd name="connsiteX1" fmla="*/ 386 w 178401"/>
              <a:gd name="connsiteY1" fmla="*/ 330200 h 1406525"/>
              <a:gd name="connsiteX2" fmla="*/ 178186 w 178401"/>
              <a:gd name="connsiteY2" fmla="*/ 698500 h 1406525"/>
              <a:gd name="connsiteX3" fmla="*/ 38486 w 178401"/>
              <a:gd name="connsiteY3" fmla="*/ 1079500 h 1406525"/>
              <a:gd name="connsiteX4" fmla="*/ 117861 w 178401"/>
              <a:gd name="connsiteY4" fmla="*/ 1406525 h 1406525"/>
              <a:gd name="connsiteX0" fmla="*/ 140282 w 188110"/>
              <a:gd name="connsiteY0" fmla="*/ 0 h 1406525"/>
              <a:gd name="connsiteX1" fmla="*/ 582 w 188110"/>
              <a:gd name="connsiteY1" fmla="*/ 330200 h 1406525"/>
              <a:gd name="connsiteX2" fmla="*/ 187907 w 188110"/>
              <a:gd name="connsiteY2" fmla="*/ 704850 h 1406525"/>
              <a:gd name="connsiteX3" fmla="*/ 38682 w 188110"/>
              <a:gd name="connsiteY3" fmla="*/ 1079500 h 1406525"/>
              <a:gd name="connsiteX4" fmla="*/ 118057 w 188110"/>
              <a:gd name="connsiteY4" fmla="*/ 1406525 h 1406525"/>
              <a:gd name="connsiteX0" fmla="*/ 134139 w 188317"/>
              <a:gd name="connsiteY0" fmla="*/ 0 h 1387475"/>
              <a:gd name="connsiteX1" fmla="*/ 789 w 188317"/>
              <a:gd name="connsiteY1" fmla="*/ 311150 h 1387475"/>
              <a:gd name="connsiteX2" fmla="*/ 188114 w 188317"/>
              <a:gd name="connsiteY2" fmla="*/ 685800 h 1387475"/>
              <a:gd name="connsiteX3" fmla="*/ 38889 w 188317"/>
              <a:gd name="connsiteY3" fmla="*/ 1060450 h 1387475"/>
              <a:gd name="connsiteX4" fmla="*/ 118264 w 188317"/>
              <a:gd name="connsiteY4" fmla="*/ 1387475 h 1387475"/>
              <a:gd name="connsiteX0" fmla="*/ 96701 w 150682"/>
              <a:gd name="connsiteY0" fmla="*/ 0 h 1387475"/>
              <a:gd name="connsiteX1" fmla="*/ 7801 w 150682"/>
              <a:gd name="connsiteY1" fmla="*/ 307975 h 1387475"/>
              <a:gd name="connsiteX2" fmla="*/ 150676 w 150682"/>
              <a:gd name="connsiteY2" fmla="*/ 685800 h 1387475"/>
              <a:gd name="connsiteX3" fmla="*/ 1451 w 150682"/>
              <a:gd name="connsiteY3" fmla="*/ 1060450 h 1387475"/>
              <a:gd name="connsiteX4" fmla="*/ 80826 w 150682"/>
              <a:gd name="connsiteY4" fmla="*/ 1387475 h 1387475"/>
              <a:gd name="connsiteX0" fmla="*/ 131626 w 150681"/>
              <a:gd name="connsiteY0" fmla="*/ 0 h 1390650"/>
              <a:gd name="connsiteX1" fmla="*/ 7801 w 150681"/>
              <a:gd name="connsiteY1" fmla="*/ 311150 h 1390650"/>
              <a:gd name="connsiteX2" fmla="*/ 150676 w 150681"/>
              <a:gd name="connsiteY2" fmla="*/ 688975 h 1390650"/>
              <a:gd name="connsiteX3" fmla="*/ 1451 w 150681"/>
              <a:gd name="connsiteY3" fmla="*/ 1063625 h 1390650"/>
              <a:gd name="connsiteX4" fmla="*/ 80826 w 150681"/>
              <a:gd name="connsiteY4" fmla="*/ 1390650 h 139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681" h="1390650">
                <a:moveTo>
                  <a:pt x="131626" y="0"/>
                </a:moveTo>
                <a:cubicBezTo>
                  <a:pt x="58601" y="106891"/>
                  <a:pt x="4626" y="196321"/>
                  <a:pt x="7801" y="311150"/>
                </a:cubicBezTo>
                <a:cubicBezTo>
                  <a:pt x="10976" y="425979"/>
                  <a:pt x="151734" y="563563"/>
                  <a:pt x="150676" y="688975"/>
                </a:cubicBezTo>
                <a:cubicBezTo>
                  <a:pt x="149618" y="814388"/>
                  <a:pt x="13093" y="946679"/>
                  <a:pt x="1451" y="1063625"/>
                </a:cubicBezTo>
                <a:cubicBezTo>
                  <a:pt x="-10191" y="1180571"/>
                  <a:pt x="51193" y="1325033"/>
                  <a:pt x="80826" y="1390650"/>
                </a:cubicBezTo>
              </a:path>
            </a:pathLst>
          </a:custGeom>
          <a:noFill/>
          <a:ln w="3175">
            <a:solidFill>
              <a:srgbClr val="FFFF00"/>
            </a:solidFill>
            <a:prstDash val="dash"/>
            <a:tailEnd type="stealth"/>
          </a:ln>
          <a:effectLst>
            <a:glow rad="101600">
              <a:schemeClr val="accent6">
                <a:lumMod val="75000"/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 rot="11880000" flipV="1">
            <a:off x="7928515" y="1589558"/>
            <a:ext cx="160390" cy="2896016"/>
          </a:xfrm>
          <a:custGeom>
            <a:avLst/>
            <a:gdLst>
              <a:gd name="connsiteX0" fmla="*/ 140086 w 216286"/>
              <a:gd name="connsiteY0" fmla="*/ 0 h 1563419"/>
              <a:gd name="connsiteX1" fmla="*/ 386 w 216286"/>
              <a:gd name="connsiteY1" fmla="*/ 330200 h 1563419"/>
              <a:gd name="connsiteX2" fmla="*/ 178186 w 216286"/>
              <a:gd name="connsiteY2" fmla="*/ 698500 h 1563419"/>
              <a:gd name="connsiteX3" fmla="*/ 38486 w 216286"/>
              <a:gd name="connsiteY3" fmla="*/ 1079500 h 1563419"/>
              <a:gd name="connsiteX4" fmla="*/ 216286 w 216286"/>
              <a:gd name="connsiteY4" fmla="*/ 1473200 h 1563419"/>
              <a:gd name="connsiteX0" fmla="*/ 140086 w 229456"/>
              <a:gd name="connsiteY0" fmla="*/ 0 h 1509917"/>
              <a:gd name="connsiteX1" fmla="*/ 386 w 229456"/>
              <a:gd name="connsiteY1" fmla="*/ 330200 h 1509917"/>
              <a:gd name="connsiteX2" fmla="*/ 178186 w 229456"/>
              <a:gd name="connsiteY2" fmla="*/ 698500 h 1509917"/>
              <a:gd name="connsiteX3" fmla="*/ 38486 w 229456"/>
              <a:gd name="connsiteY3" fmla="*/ 1079500 h 1509917"/>
              <a:gd name="connsiteX4" fmla="*/ 216286 w 229456"/>
              <a:gd name="connsiteY4" fmla="*/ 1482725 h 1509917"/>
              <a:gd name="connsiteX5" fmla="*/ 216286 w 229456"/>
              <a:gd name="connsiteY5" fmla="*/ 1473200 h 1509917"/>
              <a:gd name="connsiteX0" fmla="*/ 140086 w 216286"/>
              <a:gd name="connsiteY0" fmla="*/ 0 h 1482725"/>
              <a:gd name="connsiteX1" fmla="*/ 386 w 216286"/>
              <a:gd name="connsiteY1" fmla="*/ 330200 h 1482725"/>
              <a:gd name="connsiteX2" fmla="*/ 178186 w 216286"/>
              <a:gd name="connsiteY2" fmla="*/ 698500 h 1482725"/>
              <a:gd name="connsiteX3" fmla="*/ 38486 w 216286"/>
              <a:gd name="connsiteY3" fmla="*/ 1079500 h 1482725"/>
              <a:gd name="connsiteX4" fmla="*/ 216286 w 216286"/>
              <a:gd name="connsiteY4" fmla="*/ 1482725 h 1482725"/>
              <a:gd name="connsiteX0" fmla="*/ 140086 w 178390"/>
              <a:gd name="connsiteY0" fmla="*/ 0 h 1406525"/>
              <a:gd name="connsiteX1" fmla="*/ 386 w 178390"/>
              <a:gd name="connsiteY1" fmla="*/ 330200 h 1406525"/>
              <a:gd name="connsiteX2" fmla="*/ 178186 w 178390"/>
              <a:gd name="connsiteY2" fmla="*/ 698500 h 1406525"/>
              <a:gd name="connsiteX3" fmla="*/ 38486 w 178390"/>
              <a:gd name="connsiteY3" fmla="*/ 1079500 h 1406525"/>
              <a:gd name="connsiteX4" fmla="*/ 165486 w 178390"/>
              <a:gd name="connsiteY4" fmla="*/ 1406525 h 1406525"/>
              <a:gd name="connsiteX0" fmla="*/ 140086 w 178401"/>
              <a:gd name="connsiteY0" fmla="*/ 0 h 1406525"/>
              <a:gd name="connsiteX1" fmla="*/ 386 w 178401"/>
              <a:gd name="connsiteY1" fmla="*/ 330200 h 1406525"/>
              <a:gd name="connsiteX2" fmla="*/ 178186 w 178401"/>
              <a:gd name="connsiteY2" fmla="*/ 698500 h 1406525"/>
              <a:gd name="connsiteX3" fmla="*/ 38486 w 178401"/>
              <a:gd name="connsiteY3" fmla="*/ 1079500 h 1406525"/>
              <a:gd name="connsiteX4" fmla="*/ 117861 w 178401"/>
              <a:gd name="connsiteY4" fmla="*/ 1406525 h 1406525"/>
              <a:gd name="connsiteX0" fmla="*/ 140282 w 188110"/>
              <a:gd name="connsiteY0" fmla="*/ 0 h 1406525"/>
              <a:gd name="connsiteX1" fmla="*/ 582 w 188110"/>
              <a:gd name="connsiteY1" fmla="*/ 330200 h 1406525"/>
              <a:gd name="connsiteX2" fmla="*/ 187907 w 188110"/>
              <a:gd name="connsiteY2" fmla="*/ 704850 h 1406525"/>
              <a:gd name="connsiteX3" fmla="*/ 38682 w 188110"/>
              <a:gd name="connsiteY3" fmla="*/ 1079500 h 1406525"/>
              <a:gd name="connsiteX4" fmla="*/ 118057 w 188110"/>
              <a:gd name="connsiteY4" fmla="*/ 1406525 h 1406525"/>
              <a:gd name="connsiteX0" fmla="*/ 134139 w 188317"/>
              <a:gd name="connsiteY0" fmla="*/ 0 h 1387475"/>
              <a:gd name="connsiteX1" fmla="*/ 789 w 188317"/>
              <a:gd name="connsiteY1" fmla="*/ 311150 h 1387475"/>
              <a:gd name="connsiteX2" fmla="*/ 188114 w 188317"/>
              <a:gd name="connsiteY2" fmla="*/ 685800 h 1387475"/>
              <a:gd name="connsiteX3" fmla="*/ 38889 w 188317"/>
              <a:gd name="connsiteY3" fmla="*/ 1060450 h 1387475"/>
              <a:gd name="connsiteX4" fmla="*/ 118264 w 188317"/>
              <a:gd name="connsiteY4" fmla="*/ 1387475 h 1387475"/>
              <a:gd name="connsiteX0" fmla="*/ 96701 w 150682"/>
              <a:gd name="connsiteY0" fmla="*/ 0 h 1387475"/>
              <a:gd name="connsiteX1" fmla="*/ 7801 w 150682"/>
              <a:gd name="connsiteY1" fmla="*/ 307975 h 1387475"/>
              <a:gd name="connsiteX2" fmla="*/ 150676 w 150682"/>
              <a:gd name="connsiteY2" fmla="*/ 685800 h 1387475"/>
              <a:gd name="connsiteX3" fmla="*/ 1451 w 150682"/>
              <a:gd name="connsiteY3" fmla="*/ 1060450 h 1387475"/>
              <a:gd name="connsiteX4" fmla="*/ 80826 w 150682"/>
              <a:gd name="connsiteY4" fmla="*/ 1387475 h 1387475"/>
              <a:gd name="connsiteX0" fmla="*/ 131626 w 150681"/>
              <a:gd name="connsiteY0" fmla="*/ 0 h 1390650"/>
              <a:gd name="connsiteX1" fmla="*/ 7801 w 150681"/>
              <a:gd name="connsiteY1" fmla="*/ 311150 h 1390650"/>
              <a:gd name="connsiteX2" fmla="*/ 150676 w 150681"/>
              <a:gd name="connsiteY2" fmla="*/ 688975 h 1390650"/>
              <a:gd name="connsiteX3" fmla="*/ 1451 w 150681"/>
              <a:gd name="connsiteY3" fmla="*/ 1063625 h 1390650"/>
              <a:gd name="connsiteX4" fmla="*/ 80826 w 150681"/>
              <a:gd name="connsiteY4" fmla="*/ 1390650 h 139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681" h="1390650">
                <a:moveTo>
                  <a:pt x="131626" y="0"/>
                </a:moveTo>
                <a:cubicBezTo>
                  <a:pt x="58601" y="106891"/>
                  <a:pt x="4626" y="196321"/>
                  <a:pt x="7801" y="311150"/>
                </a:cubicBezTo>
                <a:cubicBezTo>
                  <a:pt x="10976" y="425979"/>
                  <a:pt x="151734" y="563563"/>
                  <a:pt x="150676" y="688975"/>
                </a:cubicBezTo>
                <a:cubicBezTo>
                  <a:pt x="149618" y="814388"/>
                  <a:pt x="13093" y="946679"/>
                  <a:pt x="1451" y="1063625"/>
                </a:cubicBezTo>
                <a:cubicBezTo>
                  <a:pt x="-10191" y="1180571"/>
                  <a:pt x="51193" y="1325033"/>
                  <a:pt x="80826" y="1390650"/>
                </a:cubicBezTo>
              </a:path>
            </a:pathLst>
          </a:custGeom>
          <a:noFill/>
          <a:ln w="3175">
            <a:solidFill>
              <a:srgbClr val="FFFF00"/>
            </a:solidFill>
            <a:prstDash val="dash"/>
            <a:tailEnd type="stealth"/>
          </a:ln>
          <a:effectLst>
            <a:glow rad="101600">
              <a:schemeClr val="accent6">
                <a:lumMod val="75000"/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 rot="11880000" flipV="1">
            <a:off x="7712491" y="1589558"/>
            <a:ext cx="160390" cy="2896016"/>
          </a:xfrm>
          <a:custGeom>
            <a:avLst/>
            <a:gdLst>
              <a:gd name="connsiteX0" fmla="*/ 140086 w 216286"/>
              <a:gd name="connsiteY0" fmla="*/ 0 h 1563419"/>
              <a:gd name="connsiteX1" fmla="*/ 386 w 216286"/>
              <a:gd name="connsiteY1" fmla="*/ 330200 h 1563419"/>
              <a:gd name="connsiteX2" fmla="*/ 178186 w 216286"/>
              <a:gd name="connsiteY2" fmla="*/ 698500 h 1563419"/>
              <a:gd name="connsiteX3" fmla="*/ 38486 w 216286"/>
              <a:gd name="connsiteY3" fmla="*/ 1079500 h 1563419"/>
              <a:gd name="connsiteX4" fmla="*/ 216286 w 216286"/>
              <a:gd name="connsiteY4" fmla="*/ 1473200 h 1563419"/>
              <a:gd name="connsiteX0" fmla="*/ 140086 w 229456"/>
              <a:gd name="connsiteY0" fmla="*/ 0 h 1509917"/>
              <a:gd name="connsiteX1" fmla="*/ 386 w 229456"/>
              <a:gd name="connsiteY1" fmla="*/ 330200 h 1509917"/>
              <a:gd name="connsiteX2" fmla="*/ 178186 w 229456"/>
              <a:gd name="connsiteY2" fmla="*/ 698500 h 1509917"/>
              <a:gd name="connsiteX3" fmla="*/ 38486 w 229456"/>
              <a:gd name="connsiteY3" fmla="*/ 1079500 h 1509917"/>
              <a:gd name="connsiteX4" fmla="*/ 216286 w 229456"/>
              <a:gd name="connsiteY4" fmla="*/ 1482725 h 1509917"/>
              <a:gd name="connsiteX5" fmla="*/ 216286 w 229456"/>
              <a:gd name="connsiteY5" fmla="*/ 1473200 h 1509917"/>
              <a:gd name="connsiteX0" fmla="*/ 140086 w 216286"/>
              <a:gd name="connsiteY0" fmla="*/ 0 h 1482725"/>
              <a:gd name="connsiteX1" fmla="*/ 386 w 216286"/>
              <a:gd name="connsiteY1" fmla="*/ 330200 h 1482725"/>
              <a:gd name="connsiteX2" fmla="*/ 178186 w 216286"/>
              <a:gd name="connsiteY2" fmla="*/ 698500 h 1482725"/>
              <a:gd name="connsiteX3" fmla="*/ 38486 w 216286"/>
              <a:gd name="connsiteY3" fmla="*/ 1079500 h 1482725"/>
              <a:gd name="connsiteX4" fmla="*/ 216286 w 216286"/>
              <a:gd name="connsiteY4" fmla="*/ 1482725 h 1482725"/>
              <a:gd name="connsiteX0" fmla="*/ 140086 w 178390"/>
              <a:gd name="connsiteY0" fmla="*/ 0 h 1406525"/>
              <a:gd name="connsiteX1" fmla="*/ 386 w 178390"/>
              <a:gd name="connsiteY1" fmla="*/ 330200 h 1406525"/>
              <a:gd name="connsiteX2" fmla="*/ 178186 w 178390"/>
              <a:gd name="connsiteY2" fmla="*/ 698500 h 1406525"/>
              <a:gd name="connsiteX3" fmla="*/ 38486 w 178390"/>
              <a:gd name="connsiteY3" fmla="*/ 1079500 h 1406525"/>
              <a:gd name="connsiteX4" fmla="*/ 165486 w 178390"/>
              <a:gd name="connsiteY4" fmla="*/ 1406525 h 1406525"/>
              <a:gd name="connsiteX0" fmla="*/ 140086 w 178401"/>
              <a:gd name="connsiteY0" fmla="*/ 0 h 1406525"/>
              <a:gd name="connsiteX1" fmla="*/ 386 w 178401"/>
              <a:gd name="connsiteY1" fmla="*/ 330200 h 1406525"/>
              <a:gd name="connsiteX2" fmla="*/ 178186 w 178401"/>
              <a:gd name="connsiteY2" fmla="*/ 698500 h 1406525"/>
              <a:gd name="connsiteX3" fmla="*/ 38486 w 178401"/>
              <a:gd name="connsiteY3" fmla="*/ 1079500 h 1406525"/>
              <a:gd name="connsiteX4" fmla="*/ 117861 w 178401"/>
              <a:gd name="connsiteY4" fmla="*/ 1406525 h 1406525"/>
              <a:gd name="connsiteX0" fmla="*/ 140282 w 188110"/>
              <a:gd name="connsiteY0" fmla="*/ 0 h 1406525"/>
              <a:gd name="connsiteX1" fmla="*/ 582 w 188110"/>
              <a:gd name="connsiteY1" fmla="*/ 330200 h 1406525"/>
              <a:gd name="connsiteX2" fmla="*/ 187907 w 188110"/>
              <a:gd name="connsiteY2" fmla="*/ 704850 h 1406525"/>
              <a:gd name="connsiteX3" fmla="*/ 38682 w 188110"/>
              <a:gd name="connsiteY3" fmla="*/ 1079500 h 1406525"/>
              <a:gd name="connsiteX4" fmla="*/ 118057 w 188110"/>
              <a:gd name="connsiteY4" fmla="*/ 1406525 h 1406525"/>
              <a:gd name="connsiteX0" fmla="*/ 134139 w 188317"/>
              <a:gd name="connsiteY0" fmla="*/ 0 h 1387475"/>
              <a:gd name="connsiteX1" fmla="*/ 789 w 188317"/>
              <a:gd name="connsiteY1" fmla="*/ 311150 h 1387475"/>
              <a:gd name="connsiteX2" fmla="*/ 188114 w 188317"/>
              <a:gd name="connsiteY2" fmla="*/ 685800 h 1387475"/>
              <a:gd name="connsiteX3" fmla="*/ 38889 w 188317"/>
              <a:gd name="connsiteY3" fmla="*/ 1060450 h 1387475"/>
              <a:gd name="connsiteX4" fmla="*/ 118264 w 188317"/>
              <a:gd name="connsiteY4" fmla="*/ 1387475 h 1387475"/>
              <a:gd name="connsiteX0" fmla="*/ 96701 w 150682"/>
              <a:gd name="connsiteY0" fmla="*/ 0 h 1387475"/>
              <a:gd name="connsiteX1" fmla="*/ 7801 w 150682"/>
              <a:gd name="connsiteY1" fmla="*/ 307975 h 1387475"/>
              <a:gd name="connsiteX2" fmla="*/ 150676 w 150682"/>
              <a:gd name="connsiteY2" fmla="*/ 685800 h 1387475"/>
              <a:gd name="connsiteX3" fmla="*/ 1451 w 150682"/>
              <a:gd name="connsiteY3" fmla="*/ 1060450 h 1387475"/>
              <a:gd name="connsiteX4" fmla="*/ 80826 w 150682"/>
              <a:gd name="connsiteY4" fmla="*/ 1387475 h 1387475"/>
              <a:gd name="connsiteX0" fmla="*/ 131626 w 150681"/>
              <a:gd name="connsiteY0" fmla="*/ 0 h 1390650"/>
              <a:gd name="connsiteX1" fmla="*/ 7801 w 150681"/>
              <a:gd name="connsiteY1" fmla="*/ 311150 h 1390650"/>
              <a:gd name="connsiteX2" fmla="*/ 150676 w 150681"/>
              <a:gd name="connsiteY2" fmla="*/ 688975 h 1390650"/>
              <a:gd name="connsiteX3" fmla="*/ 1451 w 150681"/>
              <a:gd name="connsiteY3" fmla="*/ 1063625 h 1390650"/>
              <a:gd name="connsiteX4" fmla="*/ 80826 w 150681"/>
              <a:gd name="connsiteY4" fmla="*/ 1390650 h 139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681" h="1390650">
                <a:moveTo>
                  <a:pt x="131626" y="0"/>
                </a:moveTo>
                <a:cubicBezTo>
                  <a:pt x="58601" y="106891"/>
                  <a:pt x="4626" y="196321"/>
                  <a:pt x="7801" y="311150"/>
                </a:cubicBezTo>
                <a:cubicBezTo>
                  <a:pt x="10976" y="425979"/>
                  <a:pt x="151734" y="563563"/>
                  <a:pt x="150676" y="688975"/>
                </a:cubicBezTo>
                <a:cubicBezTo>
                  <a:pt x="149618" y="814388"/>
                  <a:pt x="13093" y="946679"/>
                  <a:pt x="1451" y="1063625"/>
                </a:cubicBezTo>
                <a:cubicBezTo>
                  <a:pt x="-10191" y="1180571"/>
                  <a:pt x="51193" y="1325033"/>
                  <a:pt x="80826" y="1390650"/>
                </a:cubicBezTo>
              </a:path>
            </a:pathLst>
          </a:custGeom>
          <a:noFill/>
          <a:ln w="3175">
            <a:solidFill>
              <a:srgbClr val="FFFF00"/>
            </a:solidFill>
            <a:prstDash val="dash"/>
            <a:tailEnd type="stealth"/>
          </a:ln>
          <a:effectLst>
            <a:glow rad="101600">
              <a:schemeClr val="accent6">
                <a:lumMod val="75000"/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 rot="11880000" flipV="1">
            <a:off x="8111879" y="1589558"/>
            <a:ext cx="160390" cy="2896016"/>
          </a:xfrm>
          <a:custGeom>
            <a:avLst/>
            <a:gdLst>
              <a:gd name="connsiteX0" fmla="*/ 140086 w 216286"/>
              <a:gd name="connsiteY0" fmla="*/ 0 h 1563419"/>
              <a:gd name="connsiteX1" fmla="*/ 386 w 216286"/>
              <a:gd name="connsiteY1" fmla="*/ 330200 h 1563419"/>
              <a:gd name="connsiteX2" fmla="*/ 178186 w 216286"/>
              <a:gd name="connsiteY2" fmla="*/ 698500 h 1563419"/>
              <a:gd name="connsiteX3" fmla="*/ 38486 w 216286"/>
              <a:gd name="connsiteY3" fmla="*/ 1079500 h 1563419"/>
              <a:gd name="connsiteX4" fmla="*/ 216286 w 216286"/>
              <a:gd name="connsiteY4" fmla="*/ 1473200 h 1563419"/>
              <a:gd name="connsiteX0" fmla="*/ 140086 w 229456"/>
              <a:gd name="connsiteY0" fmla="*/ 0 h 1509917"/>
              <a:gd name="connsiteX1" fmla="*/ 386 w 229456"/>
              <a:gd name="connsiteY1" fmla="*/ 330200 h 1509917"/>
              <a:gd name="connsiteX2" fmla="*/ 178186 w 229456"/>
              <a:gd name="connsiteY2" fmla="*/ 698500 h 1509917"/>
              <a:gd name="connsiteX3" fmla="*/ 38486 w 229456"/>
              <a:gd name="connsiteY3" fmla="*/ 1079500 h 1509917"/>
              <a:gd name="connsiteX4" fmla="*/ 216286 w 229456"/>
              <a:gd name="connsiteY4" fmla="*/ 1482725 h 1509917"/>
              <a:gd name="connsiteX5" fmla="*/ 216286 w 229456"/>
              <a:gd name="connsiteY5" fmla="*/ 1473200 h 1509917"/>
              <a:gd name="connsiteX0" fmla="*/ 140086 w 216286"/>
              <a:gd name="connsiteY0" fmla="*/ 0 h 1482725"/>
              <a:gd name="connsiteX1" fmla="*/ 386 w 216286"/>
              <a:gd name="connsiteY1" fmla="*/ 330200 h 1482725"/>
              <a:gd name="connsiteX2" fmla="*/ 178186 w 216286"/>
              <a:gd name="connsiteY2" fmla="*/ 698500 h 1482725"/>
              <a:gd name="connsiteX3" fmla="*/ 38486 w 216286"/>
              <a:gd name="connsiteY3" fmla="*/ 1079500 h 1482725"/>
              <a:gd name="connsiteX4" fmla="*/ 216286 w 216286"/>
              <a:gd name="connsiteY4" fmla="*/ 1482725 h 1482725"/>
              <a:gd name="connsiteX0" fmla="*/ 140086 w 178390"/>
              <a:gd name="connsiteY0" fmla="*/ 0 h 1406525"/>
              <a:gd name="connsiteX1" fmla="*/ 386 w 178390"/>
              <a:gd name="connsiteY1" fmla="*/ 330200 h 1406525"/>
              <a:gd name="connsiteX2" fmla="*/ 178186 w 178390"/>
              <a:gd name="connsiteY2" fmla="*/ 698500 h 1406525"/>
              <a:gd name="connsiteX3" fmla="*/ 38486 w 178390"/>
              <a:gd name="connsiteY3" fmla="*/ 1079500 h 1406525"/>
              <a:gd name="connsiteX4" fmla="*/ 165486 w 178390"/>
              <a:gd name="connsiteY4" fmla="*/ 1406525 h 1406525"/>
              <a:gd name="connsiteX0" fmla="*/ 140086 w 178401"/>
              <a:gd name="connsiteY0" fmla="*/ 0 h 1406525"/>
              <a:gd name="connsiteX1" fmla="*/ 386 w 178401"/>
              <a:gd name="connsiteY1" fmla="*/ 330200 h 1406525"/>
              <a:gd name="connsiteX2" fmla="*/ 178186 w 178401"/>
              <a:gd name="connsiteY2" fmla="*/ 698500 h 1406525"/>
              <a:gd name="connsiteX3" fmla="*/ 38486 w 178401"/>
              <a:gd name="connsiteY3" fmla="*/ 1079500 h 1406525"/>
              <a:gd name="connsiteX4" fmla="*/ 117861 w 178401"/>
              <a:gd name="connsiteY4" fmla="*/ 1406525 h 1406525"/>
              <a:gd name="connsiteX0" fmla="*/ 140282 w 188110"/>
              <a:gd name="connsiteY0" fmla="*/ 0 h 1406525"/>
              <a:gd name="connsiteX1" fmla="*/ 582 w 188110"/>
              <a:gd name="connsiteY1" fmla="*/ 330200 h 1406525"/>
              <a:gd name="connsiteX2" fmla="*/ 187907 w 188110"/>
              <a:gd name="connsiteY2" fmla="*/ 704850 h 1406525"/>
              <a:gd name="connsiteX3" fmla="*/ 38682 w 188110"/>
              <a:gd name="connsiteY3" fmla="*/ 1079500 h 1406525"/>
              <a:gd name="connsiteX4" fmla="*/ 118057 w 188110"/>
              <a:gd name="connsiteY4" fmla="*/ 1406525 h 1406525"/>
              <a:gd name="connsiteX0" fmla="*/ 134139 w 188317"/>
              <a:gd name="connsiteY0" fmla="*/ 0 h 1387475"/>
              <a:gd name="connsiteX1" fmla="*/ 789 w 188317"/>
              <a:gd name="connsiteY1" fmla="*/ 311150 h 1387475"/>
              <a:gd name="connsiteX2" fmla="*/ 188114 w 188317"/>
              <a:gd name="connsiteY2" fmla="*/ 685800 h 1387475"/>
              <a:gd name="connsiteX3" fmla="*/ 38889 w 188317"/>
              <a:gd name="connsiteY3" fmla="*/ 1060450 h 1387475"/>
              <a:gd name="connsiteX4" fmla="*/ 118264 w 188317"/>
              <a:gd name="connsiteY4" fmla="*/ 1387475 h 1387475"/>
              <a:gd name="connsiteX0" fmla="*/ 96701 w 150682"/>
              <a:gd name="connsiteY0" fmla="*/ 0 h 1387475"/>
              <a:gd name="connsiteX1" fmla="*/ 7801 w 150682"/>
              <a:gd name="connsiteY1" fmla="*/ 307975 h 1387475"/>
              <a:gd name="connsiteX2" fmla="*/ 150676 w 150682"/>
              <a:gd name="connsiteY2" fmla="*/ 685800 h 1387475"/>
              <a:gd name="connsiteX3" fmla="*/ 1451 w 150682"/>
              <a:gd name="connsiteY3" fmla="*/ 1060450 h 1387475"/>
              <a:gd name="connsiteX4" fmla="*/ 80826 w 150682"/>
              <a:gd name="connsiteY4" fmla="*/ 1387475 h 1387475"/>
              <a:gd name="connsiteX0" fmla="*/ 131626 w 150681"/>
              <a:gd name="connsiteY0" fmla="*/ 0 h 1390650"/>
              <a:gd name="connsiteX1" fmla="*/ 7801 w 150681"/>
              <a:gd name="connsiteY1" fmla="*/ 311150 h 1390650"/>
              <a:gd name="connsiteX2" fmla="*/ 150676 w 150681"/>
              <a:gd name="connsiteY2" fmla="*/ 688975 h 1390650"/>
              <a:gd name="connsiteX3" fmla="*/ 1451 w 150681"/>
              <a:gd name="connsiteY3" fmla="*/ 1063625 h 1390650"/>
              <a:gd name="connsiteX4" fmla="*/ 80826 w 150681"/>
              <a:gd name="connsiteY4" fmla="*/ 1390650 h 139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681" h="1390650">
                <a:moveTo>
                  <a:pt x="131626" y="0"/>
                </a:moveTo>
                <a:cubicBezTo>
                  <a:pt x="58601" y="106891"/>
                  <a:pt x="4626" y="196321"/>
                  <a:pt x="7801" y="311150"/>
                </a:cubicBezTo>
                <a:cubicBezTo>
                  <a:pt x="10976" y="425979"/>
                  <a:pt x="151734" y="563563"/>
                  <a:pt x="150676" y="688975"/>
                </a:cubicBezTo>
                <a:cubicBezTo>
                  <a:pt x="149618" y="814388"/>
                  <a:pt x="13093" y="946679"/>
                  <a:pt x="1451" y="1063625"/>
                </a:cubicBezTo>
                <a:cubicBezTo>
                  <a:pt x="-10191" y="1180571"/>
                  <a:pt x="51193" y="1325033"/>
                  <a:pt x="80826" y="1390650"/>
                </a:cubicBezTo>
              </a:path>
            </a:pathLst>
          </a:custGeom>
          <a:noFill/>
          <a:ln w="3175">
            <a:solidFill>
              <a:srgbClr val="FFFF00"/>
            </a:solidFill>
            <a:prstDash val="dash"/>
            <a:tailEnd type="stealth"/>
          </a:ln>
          <a:effectLst>
            <a:glow rad="101600">
              <a:schemeClr val="accent6">
                <a:lumMod val="75000"/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2806" y="657151"/>
            <a:ext cx="1338535" cy="133853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686" y="4016939"/>
            <a:ext cx="844422" cy="1074105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7020272" y="4415463"/>
            <a:ext cx="792088" cy="676567"/>
            <a:chOff x="4086444" y="2806464"/>
            <a:chExt cx="582186" cy="497278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600" b="95200" l="0" r="100000">
                          <a14:backgroundMark x1="11200" y1="52000" x2="42400" y2="64800"/>
                          <a14:backgroundMark x1="20000" y1="56000" x2="37600" y2="68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638076">
              <a:off x="4086444" y="2806464"/>
              <a:ext cx="375826" cy="375826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2335" y="2994378"/>
              <a:ext cx="309364" cy="309364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574791">
              <a:off x="4359266" y="2932854"/>
              <a:ext cx="309364" cy="309364"/>
            </a:xfrm>
            <a:prstGeom prst="rect">
              <a:avLst/>
            </a:prstGeom>
          </p:spPr>
        </p:pic>
      </p:grpSp>
      <p:sp>
        <p:nvSpPr>
          <p:cNvPr id="30" name="Rounded Rectangle 29"/>
          <p:cNvSpPr/>
          <p:nvPr/>
        </p:nvSpPr>
        <p:spPr>
          <a:xfrm>
            <a:off x="145704" y="772572"/>
            <a:ext cx="6971348" cy="715089"/>
          </a:xfrm>
          <a:prstGeom prst="roundRect">
            <a:avLst/>
          </a:prstGeom>
          <a:solidFill>
            <a:schemeClr val="accent6">
              <a:lumMod val="75000"/>
              <a:alpha val="43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This </a:t>
            </a:r>
            <a:r>
              <a:rPr lang="en-US" dirty="0" smtClean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affects the </a:t>
            </a:r>
            <a:r>
              <a:rPr lang="en-US" dirty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balance between various organisms which</a:t>
            </a:r>
          </a:p>
          <a:p>
            <a:r>
              <a:rPr lang="en-US" dirty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had been established in that system. 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036" y="2202426"/>
            <a:ext cx="419100" cy="181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49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7" presetClass="entr" presetSubtype="0" repeatCount="4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7" presetClass="entr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07407E-6 L 0.00399 -0.04598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1" y="-2315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  <p:bldP spid="9" grpId="0" animBg="1"/>
      <p:bldP spid="10" grpId="0" animBg="1"/>
      <p:bldP spid="11" grpId="0" animBg="1"/>
      <p:bldP spid="12" grpId="0" animBg="1"/>
      <p:bldP spid="13" grpId="0" animBg="1"/>
      <p:bldP spid="30" grpId="0" animBg="1"/>
      <p:bldP spid="30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95736" y="195486"/>
            <a:ext cx="4608512" cy="461665"/>
          </a:xfrm>
          <a:prstGeom prst="rect">
            <a:avLst/>
          </a:prstGeom>
          <a:solidFill>
            <a:schemeClr val="bg1"/>
          </a:solidFill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Bookman Old Style" panose="02050604050505020204" pitchFamily="18" charset="0"/>
              </a:rPr>
              <a:t>Mineral Riches in the </a:t>
            </a:r>
            <a:r>
              <a:rPr lang="en-US" sz="2400" b="1" dirty="0" smtClean="0">
                <a:latin typeface="Bookman Old Style" panose="02050604050505020204" pitchFamily="18" charset="0"/>
              </a:rPr>
              <a:t>Soil</a:t>
            </a:r>
            <a:endParaRPr lang="en-US" sz="2400" b="1" dirty="0">
              <a:latin typeface="Bookman Old Style" panose="02050604050505020204" pitchFamily="18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319636" y="835036"/>
            <a:ext cx="8500836" cy="408623"/>
          </a:xfrm>
          <a:prstGeom prst="roundRect">
            <a:avLst/>
          </a:prstGeom>
          <a:solidFill>
            <a:srgbClr val="FACC06">
              <a:alpha val="4300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dirty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Soil is an important resource that decides </a:t>
            </a:r>
            <a:r>
              <a:rPr lang="en-US" dirty="0" smtClean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the diversity </a:t>
            </a:r>
            <a:r>
              <a:rPr lang="en-US" dirty="0">
                <a:effectLst>
                  <a:glow rad="127000">
                    <a:schemeClr val="bg1"/>
                  </a:glow>
                </a:effectLst>
                <a:latin typeface="Bookman Old Style" pitchFamily="18" charset="0"/>
              </a:rPr>
              <a:t>of life in an area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46" y="1563638"/>
            <a:ext cx="2512414" cy="2823266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2375756" y="1851670"/>
            <a:ext cx="4248472" cy="919401"/>
          </a:xfrm>
          <a:prstGeom prst="wedgeRoundRectCallout">
            <a:avLst>
              <a:gd name="adj1" fmla="val -65712"/>
              <a:gd name="adj2" fmla="val 57804"/>
              <a:gd name="adj3" fmla="val 16667"/>
            </a:avLst>
          </a:prstGeom>
          <a:gradFill>
            <a:gsLst>
              <a:gs pos="0">
                <a:srgbClr val="00B0F0"/>
              </a:gs>
              <a:gs pos="35000">
                <a:srgbClr val="C0E9FC"/>
              </a:gs>
              <a:gs pos="100000">
                <a:schemeClr val="bg1"/>
              </a:gs>
            </a:gsLst>
          </a:gradFill>
          <a:ln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Bookman Old Style" panose="02050604050505020204" pitchFamily="18" charset="0"/>
              </a:rPr>
              <a:t>But what is the</a:t>
            </a:r>
          </a:p>
          <a:p>
            <a:pPr algn="ctr"/>
            <a:r>
              <a:rPr lang="en-US" sz="2400" dirty="0">
                <a:latin typeface="Bookman Old Style" panose="02050604050505020204" pitchFamily="18" charset="0"/>
              </a:rPr>
              <a:t>soil and how is it formed?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53" y="1644771"/>
            <a:ext cx="2273457" cy="2230841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>
            <a:off x="539552" y="1578496"/>
            <a:ext cx="2244899" cy="2249095"/>
          </a:xfrm>
          <a:custGeom>
            <a:avLst/>
            <a:gdLst>
              <a:gd name="connsiteX0" fmla="*/ 360962 w 2272326"/>
              <a:gd name="connsiteY0" fmla="*/ 474316 h 2277269"/>
              <a:gd name="connsiteX1" fmla="*/ 665762 w 2272326"/>
              <a:gd name="connsiteY1" fmla="*/ 253336 h 2277269"/>
              <a:gd name="connsiteX2" fmla="*/ 1001042 w 2272326"/>
              <a:gd name="connsiteY2" fmla="*/ 161896 h 2277269"/>
              <a:gd name="connsiteX3" fmla="*/ 1458242 w 2272326"/>
              <a:gd name="connsiteY3" fmla="*/ 230476 h 2277269"/>
              <a:gd name="connsiteX4" fmla="*/ 1854482 w 2272326"/>
              <a:gd name="connsiteY4" fmla="*/ 497176 h 2277269"/>
              <a:gd name="connsiteX5" fmla="*/ 2044982 w 2272326"/>
              <a:gd name="connsiteY5" fmla="*/ 1076296 h 2277269"/>
              <a:gd name="connsiteX6" fmla="*/ 1900202 w 2272326"/>
              <a:gd name="connsiteY6" fmla="*/ 1693516 h 2277269"/>
              <a:gd name="connsiteX7" fmla="*/ 1420142 w 2272326"/>
              <a:gd name="connsiteY7" fmla="*/ 1990696 h 2277269"/>
              <a:gd name="connsiteX8" fmla="*/ 886742 w 2272326"/>
              <a:gd name="connsiteY8" fmla="*/ 2074516 h 2277269"/>
              <a:gd name="connsiteX9" fmla="*/ 315242 w 2272326"/>
              <a:gd name="connsiteY9" fmla="*/ 1746856 h 2277269"/>
              <a:gd name="connsiteX10" fmla="*/ 109502 w 2272326"/>
              <a:gd name="connsiteY10" fmla="*/ 1259176 h 2277269"/>
              <a:gd name="connsiteX11" fmla="*/ 170462 w 2272326"/>
              <a:gd name="connsiteY11" fmla="*/ 733396 h 2277269"/>
              <a:gd name="connsiteX12" fmla="*/ 368582 w 2272326"/>
              <a:gd name="connsiteY12" fmla="*/ 398116 h 2277269"/>
              <a:gd name="connsiteX13" fmla="*/ 48542 w 2272326"/>
              <a:gd name="connsiteY13" fmla="*/ 527656 h 2277269"/>
              <a:gd name="connsiteX14" fmla="*/ 2822 w 2272326"/>
              <a:gd name="connsiteY14" fmla="*/ 801976 h 2277269"/>
              <a:gd name="connsiteX15" fmla="*/ 63782 w 2272326"/>
              <a:gd name="connsiteY15" fmla="*/ 1129636 h 2277269"/>
              <a:gd name="connsiteX16" fmla="*/ 2822 w 2272326"/>
              <a:gd name="connsiteY16" fmla="*/ 1289656 h 2277269"/>
              <a:gd name="connsiteX17" fmla="*/ 40922 w 2272326"/>
              <a:gd name="connsiteY17" fmla="*/ 1556356 h 2277269"/>
              <a:gd name="connsiteX18" fmla="*/ 155222 w 2272326"/>
              <a:gd name="connsiteY18" fmla="*/ 1815436 h 2277269"/>
              <a:gd name="connsiteX19" fmla="*/ 376202 w 2272326"/>
              <a:gd name="connsiteY19" fmla="*/ 2013556 h 2277269"/>
              <a:gd name="connsiteX20" fmla="*/ 772442 w 2272326"/>
              <a:gd name="connsiteY20" fmla="*/ 2242156 h 2277269"/>
              <a:gd name="connsiteX21" fmla="*/ 1183922 w 2272326"/>
              <a:gd name="connsiteY21" fmla="*/ 2265016 h 2277269"/>
              <a:gd name="connsiteX22" fmla="*/ 1587782 w 2272326"/>
              <a:gd name="connsiteY22" fmla="*/ 2127856 h 2277269"/>
              <a:gd name="connsiteX23" fmla="*/ 1923062 w 2272326"/>
              <a:gd name="connsiteY23" fmla="*/ 1952596 h 2277269"/>
              <a:gd name="connsiteX24" fmla="*/ 2090702 w 2272326"/>
              <a:gd name="connsiteY24" fmla="*/ 1579216 h 2277269"/>
              <a:gd name="connsiteX25" fmla="*/ 2205002 w 2272326"/>
              <a:gd name="connsiteY25" fmla="*/ 1274416 h 2277269"/>
              <a:gd name="connsiteX26" fmla="*/ 2258342 w 2272326"/>
              <a:gd name="connsiteY26" fmla="*/ 1030576 h 2277269"/>
              <a:gd name="connsiteX27" fmla="*/ 2235482 w 2272326"/>
              <a:gd name="connsiteY27" fmla="*/ 664816 h 2277269"/>
              <a:gd name="connsiteX28" fmla="*/ 1884962 w 2272326"/>
              <a:gd name="connsiteY28" fmla="*/ 321916 h 2277269"/>
              <a:gd name="connsiteX29" fmla="*/ 1603022 w 2272326"/>
              <a:gd name="connsiteY29" fmla="*/ 78076 h 2277269"/>
              <a:gd name="connsiteX30" fmla="*/ 1199162 w 2272326"/>
              <a:gd name="connsiteY30" fmla="*/ 55216 h 2277269"/>
              <a:gd name="connsiteX31" fmla="*/ 1145822 w 2272326"/>
              <a:gd name="connsiteY31" fmla="*/ 123796 h 2277269"/>
              <a:gd name="connsiteX32" fmla="*/ 780062 w 2272326"/>
              <a:gd name="connsiteY32" fmla="*/ 1876 h 2277269"/>
              <a:gd name="connsiteX33" fmla="*/ 566702 w 2272326"/>
              <a:gd name="connsiteY33" fmla="*/ 238096 h 2277269"/>
              <a:gd name="connsiteX34" fmla="*/ 360962 w 2272326"/>
              <a:gd name="connsiteY34" fmla="*/ 474316 h 2277269"/>
              <a:gd name="connsiteX0" fmla="*/ 360962 w 2272326"/>
              <a:gd name="connsiteY0" fmla="*/ 474316 h 2277269"/>
              <a:gd name="connsiteX1" fmla="*/ 371757 w 2272326"/>
              <a:gd name="connsiteY1" fmla="*/ 390496 h 2277269"/>
              <a:gd name="connsiteX2" fmla="*/ 665762 w 2272326"/>
              <a:gd name="connsiteY2" fmla="*/ 253336 h 2277269"/>
              <a:gd name="connsiteX3" fmla="*/ 1001042 w 2272326"/>
              <a:gd name="connsiteY3" fmla="*/ 161896 h 2277269"/>
              <a:gd name="connsiteX4" fmla="*/ 1458242 w 2272326"/>
              <a:gd name="connsiteY4" fmla="*/ 230476 h 2277269"/>
              <a:gd name="connsiteX5" fmla="*/ 1854482 w 2272326"/>
              <a:gd name="connsiteY5" fmla="*/ 497176 h 2277269"/>
              <a:gd name="connsiteX6" fmla="*/ 2044982 w 2272326"/>
              <a:gd name="connsiteY6" fmla="*/ 1076296 h 2277269"/>
              <a:gd name="connsiteX7" fmla="*/ 1900202 w 2272326"/>
              <a:gd name="connsiteY7" fmla="*/ 1693516 h 2277269"/>
              <a:gd name="connsiteX8" fmla="*/ 1420142 w 2272326"/>
              <a:gd name="connsiteY8" fmla="*/ 1990696 h 2277269"/>
              <a:gd name="connsiteX9" fmla="*/ 886742 w 2272326"/>
              <a:gd name="connsiteY9" fmla="*/ 2074516 h 2277269"/>
              <a:gd name="connsiteX10" fmla="*/ 315242 w 2272326"/>
              <a:gd name="connsiteY10" fmla="*/ 1746856 h 2277269"/>
              <a:gd name="connsiteX11" fmla="*/ 109502 w 2272326"/>
              <a:gd name="connsiteY11" fmla="*/ 1259176 h 2277269"/>
              <a:gd name="connsiteX12" fmla="*/ 170462 w 2272326"/>
              <a:gd name="connsiteY12" fmla="*/ 733396 h 2277269"/>
              <a:gd name="connsiteX13" fmla="*/ 368582 w 2272326"/>
              <a:gd name="connsiteY13" fmla="*/ 398116 h 2277269"/>
              <a:gd name="connsiteX14" fmla="*/ 48542 w 2272326"/>
              <a:gd name="connsiteY14" fmla="*/ 527656 h 2277269"/>
              <a:gd name="connsiteX15" fmla="*/ 2822 w 2272326"/>
              <a:gd name="connsiteY15" fmla="*/ 801976 h 2277269"/>
              <a:gd name="connsiteX16" fmla="*/ 63782 w 2272326"/>
              <a:gd name="connsiteY16" fmla="*/ 1129636 h 2277269"/>
              <a:gd name="connsiteX17" fmla="*/ 2822 w 2272326"/>
              <a:gd name="connsiteY17" fmla="*/ 1289656 h 2277269"/>
              <a:gd name="connsiteX18" fmla="*/ 40922 w 2272326"/>
              <a:gd name="connsiteY18" fmla="*/ 1556356 h 2277269"/>
              <a:gd name="connsiteX19" fmla="*/ 155222 w 2272326"/>
              <a:gd name="connsiteY19" fmla="*/ 1815436 h 2277269"/>
              <a:gd name="connsiteX20" fmla="*/ 376202 w 2272326"/>
              <a:gd name="connsiteY20" fmla="*/ 2013556 h 2277269"/>
              <a:gd name="connsiteX21" fmla="*/ 772442 w 2272326"/>
              <a:gd name="connsiteY21" fmla="*/ 2242156 h 2277269"/>
              <a:gd name="connsiteX22" fmla="*/ 1183922 w 2272326"/>
              <a:gd name="connsiteY22" fmla="*/ 2265016 h 2277269"/>
              <a:gd name="connsiteX23" fmla="*/ 1587782 w 2272326"/>
              <a:gd name="connsiteY23" fmla="*/ 2127856 h 2277269"/>
              <a:gd name="connsiteX24" fmla="*/ 1923062 w 2272326"/>
              <a:gd name="connsiteY24" fmla="*/ 1952596 h 2277269"/>
              <a:gd name="connsiteX25" fmla="*/ 2090702 w 2272326"/>
              <a:gd name="connsiteY25" fmla="*/ 1579216 h 2277269"/>
              <a:gd name="connsiteX26" fmla="*/ 2205002 w 2272326"/>
              <a:gd name="connsiteY26" fmla="*/ 1274416 h 2277269"/>
              <a:gd name="connsiteX27" fmla="*/ 2258342 w 2272326"/>
              <a:gd name="connsiteY27" fmla="*/ 1030576 h 2277269"/>
              <a:gd name="connsiteX28" fmla="*/ 2235482 w 2272326"/>
              <a:gd name="connsiteY28" fmla="*/ 664816 h 2277269"/>
              <a:gd name="connsiteX29" fmla="*/ 1884962 w 2272326"/>
              <a:gd name="connsiteY29" fmla="*/ 321916 h 2277269"/>
              <a:gd name="connsiteX30" fmla="*/ 1603022 w 2272326"/>
              <a:gd name="connsiteY30" fmla="*/ 78076 h 2277269"/>
              <a:gd name="connsiteX31" fmla="*/ 1199162 w 2272326"/>
              <a:gd name="connsiteY31" fmla="*/ 55216 h 2277269"/>
              <a:gd name="connsiteX32" fmla="*/ 1145822 w 2272326"/>
              <a:gd name="connsiteY32" fmla="*/ 123796 h 2277269"/>
              <a:gd name="connsiteX33" fmla="*/ 780062 w 2272326"/>
              <a:gd name="connsiteY33" fmla="*/ 1876 h 2277269"/>
              <a:gd name="connsiteX34" fmla="*/ 566702 w 2272326"/>
              <a:gd name="connsiteY34" fmla="*/ 238096 h 2277269"/>
              <a:gd name="connsiteX35" fmla="*/ 360962 w 2272326"/>
              <a:gd name="connsiteY35" fmla="*/ 474316 h 2277269"/>
              <a:gd name="connsiteX0" fmla="*/ 362401 w 2273765"/>
              <a:gd name="connsiteY0" fmla="*/ 474316 h 2277269"/>
              <a:gd name="connsiteX1" fmla="*/ 373196 w 2273765"/>
              <a:gd name="connsiteY1" fmla="*/ 390496 h 2277269"/>
              <a:gd name="connsiteX2" fmla="*/ 667201 w 2273765"/>
              <a:gd name="connsiteY2" fmla="*/ 253336 h 2277269"/>
              <a:gd name="connsiteX3" fmla="*/ 1002481 w 2273765"/>
              <a:gd name="connsiteY3" fmla="*/ 161896 h 2277269"/>
              <a:gd name="connsiteX4" fmla="*/ 1459681 w 2273765"/>
              <a:gd name="connsiteY4" fmla="*/ 230476 h 2277269"/>
              <a:gd name="connsiteX5" fmla="*/ 1855921 w 2273765"/>
              <a:gd name="connsiteY5" fmla="*/ 497176 h 2277269"/>
              <a:gd name="connsiteX6" fmla="*/ 2046421 w 2273765"/>
              <a:gd name="connsiteY6" fmla="*/ 1076296 h 2277269"/>
              <a:gd name="connsiteX7" fmla="*/ 1901641 w 2273765"/>
              <a:gd name="connsiteY7" fmla="*/ 1693516 h 2277269"/>
              <a:gd name="connsiteX8" fmla="*/ 1421581 w 2273765"/>
              <a:gd name="connsiteY8" fmla="*/ 1990696 h 2277269"/>
              <a:gd name="connsiteX9" fmla="*/ 888181 w 2273765"/>
              <a:gd name="connsiteY9" fmla="*/ 2074516 h 2277269"/>
              <a:gd name="connsiteX10" fmla="*/ 316681 w 2273765"/>
              <a:gd name="connsiteY10" fmla="*/ 1746856 h 2277269"/>
              <a:gd name="connsiteX11" fmla="*/ 110941 w 2273765"/>
              <a:gd name="connsiteY11" fmla="*/ 1259176 h 2277269"/>
              <a:gd name="connsiteX12" fmla="*/ 171901 w 2273765"/>
              <a:gd name="connsiteY12" fmla="*/ 733396 h 2277269"/>
              <a:gd name="connsiteX13" fmla="*/ 404946 w 2273765"/>
              <a:gd name="connsiteY13" fmla="*/ 483841 h 2277269"/>
              <a:gd name="connsiteX14" fmla="*/ 49981 w 2273765"/>
              <a:gd name="connsiteY14" fmla="*/ 527656 h 2277269"/>
              <a:gd name="connsiteX15" fmla="*/ 4261 w 2273765"/>
              <a:gd name="connsiteY15" fmla="*/ 801976 h 2277269"/>
              <a:gd name="connsiteX16" fmla="*/ 65221 w 2273765"/>
              <a:gd name="connsiteY16" fmla="*/ 1129636 h 2277269"/>
              <a:gd name="connsiteX17" fmla="*/ 4261 w 2273765"/>
              <a:gd name="connsiteY17" fmla="*/ 1289656 h 2277269"/>
              <a:gd name="connsiteX18" fmla="*/ 42361 w 2273765"/>
              <a:gd name="connsiteY18" fmla="*/ 1556356 h 2277269"/>
              <a:gd name="connsiteX19" fmla="*/ 156661 w 2273765"/>
              <a:gd name="connsiteY19" fmla="*/ 1815436 h 2277269"/>
              <a:gd name="connsiteX20" fmla="*/ 377641 w 2273765"/>
              <a:gd name="connsiteY20" fmla="*/ 2013556 h 2277269"/>
              <a:gd name="connsiteX21" fmla="*/ 773881 w 2273765"/>
              <a:gd name="connsiteY21" fmla="*/ 2242156 h 2277269"/>
              <a:gd name="connsiteX22" fmla="*/ 1185361 w 2273765"/>
              <a:gd name="connsiteY22" fmla="*/ 2265016 h 2277269"/>
              <a:gd name="connsiteX23" fmla="*/ 1589221 w 2273765"/>
              <a:gd name="connsiteY23" fmla="*/ 2127856 h 2277269"/>
              <a:gd name="connsiteX24" fmla="*/ 1924501 w 2273765"/>
              <a:gd name="connsiteY24" fmla="*/ 1952596 h 2277269"/>
              <a:gd name="connsiteX25" fmla="*/ 2092141 w 2273765"/>
              <a:gd name="connsiteY25" fmla="*/ 1579216 h 2277269"/>
              <a:gd name="connsiteX26" fmla="*/ 2206441 w 2273765"/>
              <a:gd name="connsiteY26" fmla="*/ 1274416 h 2277269"/>
              <a:gd name="connsiteX27" fmla="*/ 2259781 w 2273765"/>
              <a:gd name="connsiteY27" fmla="*/ 1030576 h 2277269"/>
              <a:gd name="connsiteX28" fmla="*/ 2236921 w 2273765"/>
              <a:gd name="connsiteY28" fmla="*/ 664816 h 2277269"/>
              <a:gd name="connsiteX29" fmla="*/ 1886401 w 2273765"/>
              <a:gd name="connsiteY29" fmla="*/ 321916 h 2277269"/>
              <a:gd name="connsiteX30" fmla="*/ 1604461 w 2273765"/>
              <a:gd name="connsiteY30" fmla="*/ 78076 h 2277269"/>
              <a:gd name="connsiteX31" fmla="*/ 1200601 w 2273765"/>
              <a:gd name="connsiteY31" fmla="*/ 55216 h 2277269"/>
              <a:gd name="connsiteX32" fmla="*/ 1147261 w 2273765"/>
              <a:gd name="connsiteY32" fmla="*/ 123796 h 2277269"/>
              <a:gd name="connsiteX33" fmla="*/ 781501 w 2273765"/>
              <a:gd name="connsiteY33" fmla="*/ 1876 h 2277269"/>
              <a:gd name="connsiteX34" fmla="*/ 568141 w 2273765"/>
              <a:gd name="connsiteY34" fmla="*/ 238096 h 2277269"/>
              <a:gd name="connsiteX35" fmla="*/ 362401 w 2273765"/>
              <a:gd name="connsiteY35" fmla="*/ 474316 h 2277269"/>
              <a:gd name="connsiteX0" fmla="*/ 362401 w 2273765"/>
              <a:gd name="connsiteY0" fmla="*/ 474316 h 2277269"/>
              <a:gd name="connsiteX1" fmla="*/ 439871 w 2273765"/>
              <a:gd name="connsiteY1" fmla="*/ 476221 h 2277269"/>
              <a:gd name="connsiteX2" fmla="*/ 667201 w 2273765"/>
              <a:gd name="connsiteY2" fmla="*/ 253336 h 2277269"/>
              <a:gd name="connsiteX3" fmla="*/ 1002481 w 2273765"/>
              <a:gd name="connsiteY3" fmla="*/ 161896 h 2277269"/>
              <a:gd name="connsiteX4" fmla="*/ 1459681 w 2273765"/>
              <a:gd name="connsiteY4" fmla="*/ 230476 h 2277269"/>
              <a:gd name="connsiteX5" fmla="*/ 1855921 w 2273765"/>
              <a:gd name="connsiteY5" fmla="*/ 497176 h 2277269"/>
              <a:gd name="connsiteX6" fmla="*/ 2046421 w 2273765"/>
              <a:gd name="connsiteY6" fmla="*/ 1076296 h 2277269"/>
              <a:gd name="connsiteX7" fmla="*/ 1901641 w 2273765"/>
              <a:gd name="connsiteY7" fmla="*/ 1693516 h 2277269"/>
              <a:gd name="connsiteX8" fmla="*/ 1421581 w 2273765"/>
              <a:gd name="connsiteY8" fmla="*/ 1990696 h 2277269"/>
              <a:gd name="connsiteX9" fmla="*/ 888181 w 2273765"/>
              <a:gd name="connsiteY9" fmla="*/ 2074516 h 2277269"/>
              <a:gd name="connsiteX10" fmla="*/ 316681 w 2273765"/>
              <a:gd name="connsiteY10" fmla="*/ 1746856 h 2277269"/>
              <a:gd name="connsiteX11" fmla="*/ 110941 w 2273765"/>
              <a:gd name="connsiteY11" fmla="*/ 1259176 h 2277269"/>
              <a:gd name="connsiteX12" fmla="*/ 171901 w 2273765"/>
              <a:gd name="connsiteY12" fmla="*/ 733396 h 2277269"/>
              <a:gd name="connsiteX13" fmla="*/ 404946 w 2273765"/>
              <a:gd name="connsiteY13" fmla="*/ 483841 h 2277269"/>
              <a:gd name="connsiteX14" fmla="*/ 49981 w 2273765"/>
              <a:gd name="connsiteY14" fmla="*/ 527656 h 2277269"/>
              <a:gd name="connsiteX15" fmla="*/ 4261 w 2273765"/>
              <a:gd name="connsiteY15" fmla="*/ 801976 h 2277269"/>
              <a:gd name="connsiteX16" fmla="*/ 65221 w 2273765"/>
              <a:gd name="connsiteY16" fmla="*/ 1129636 h 2277269"/>
              <a:gd name="connsiteX17" fmla="*/ 4261 w 2273765"/>
              <a:gd name="connsiteY17" fmla="*/ 1289656 h 2277269"/>
              <a:gd name="connsiteX18" fmla="*/ 42361 w 2273765"/>
              <a:gd name="connsiteY18" fmla="*/ 1556356 h 2277269"/>
              <a:gd name="connsiteX19" fmla="*/ 156661 w 2273765"/>
              <a:gd name="connsiteY19" fmla="*/ 1815436 h 2277269"/>
              <a:gd name="connsiteX20" fmla="*/ 377641 w 2273765"/>
              <a:gd name="connsiteY20" fmla="*/ 2013556 h 2277269"/>
              <a:gd name="connsiteX21" fmla="*/ 773881 w 2273765"/>
              <a:gd name="connsiteY21" fmla="*/ 2242156 h 2277269"/>
              <a:gd name="connsiteX22" fmla="*/ 1185361 w 2273765"/>
              <a:gd name="connsiteY22" fmla="*/ 2265016 h 2277269"/>
              <a:gd name="connsiteX23" fmla="*/ 1589221 w 2273765"/>
              <a:gd name="connsiteY23" fmla="*/ 2127856 h 2277269"/>
              <a:gd name="connsiteX24" fmla="*/ 1924501 w 2273765"/>
              <a:gd name="connsiteY24" fmla="*/ 1952596 h 2277269"/>
              <a:gd name="connsiteX25" fmla="*/ 2092141 w 2273765"/>
              <a:gd name="connsiteY25" fmla="*/ 1579216 h 2277269"/>
              <a:gd name="connsiteX26" fmla="*/ 2206441 w 2273765"/>
              <a:gd name="connsiteY26" fmla="*/ 1274416 h 2277269"/>
              <a:gd name="connsiteX27" fmla="*/ 2259781 w 2273765"/>
              <a:gd name="connsiteY27" fmla="*/ 1030576 h 2277269"/>
              <a:gd name="connsiteX28" fmla="*/ 2236921 w 2273765"/>
              <a:gd name="connsiteY28" fmla="*/ 664816 h 2277269"/>
              <a:gd name="connsiteX29" fmla="*/ 1886401 w 2273765"/>
              <a:gd name="connsiteY29" fmla="*/ 321916 h 2277269"/>
              <a:gd name="connsiteX30" fmla="*/ 1604461 w 2273765"/>
              <a:gd name="connsiteY30" fmla="*/ 78076 h 2277269"/>
              <a:gd name="connsiteX31" fmla="*/ 1200601 w 2273765"/>
              <a:gd name="connsiteY31" fmla="*/ 55216 h 2277269"/>
              <a:gd name="connsiteX32" fmla="*/ 1147261 w 2273765"/>
              <a:gd name="connsiteY32" fmla="*/ 123796 h 2277269"/>
              <a:gd name="connsiteX33" fmla="*/ 781501 w 2273765"/>
              <a:gd name="connsiteY33" fmla="*/ 1876 h 2277269"/>
              <a:gd name="connsiteX34" fmla="*/ 568141 w 2273765"/>
              <a:gd name="connsiteY34" fmla="*/ 238096 h 2277269"/>
              <a:gd name="connsiteX35" fmla="*/ 362401 w 2273765"/>
              <a:gd name="connsiteY35" fmla="*/ 474316 h 2277269"/>
              <a:gd name="connsiteX0" fmla="*/ 362401 w 2273765"/>
              <a:gd name="connsiteY0" fmla="*/ 474316 h 2277269"/>
              <a:gd name="connsiteX1" fmla="*/ 439871 w 2273765"/>
              <a:gd name="connsiteY1" fmla="*/ 476221 h 2277269"/>
              <a:gd name="connsiteX2" fmla="*/ 667201 w 2273765"/>
              <a:gd name="connsiteY2" fmla="*/ 253336 h 2277269"/>
              <a:gd name="connsiteX3" fmla="*/ 1002481 w 2273765"/>
              <a:gd name="connsiteY3" fmla="*/ 161896 h 2277269"/>
              <a:gd name="connsiteX4" fmla="*/ 1459681 w 2273765"/>
              <a:gd name="connsiteY4" fmla="*/ 230476 h 2277269"/>
              <a:gd name="connsiteX5" fmla="*/ 1855921 w 2273765"/>
              <a:gd name="connsiteY5" fmla="*/ 497176 h 2277269"/>
              <a:gd name="connsiteX6" fmla="*/ 2046421 w 2273765"/>
              <a:gd name="connsiteY6" fmla="*/ 1076296 h 2277269"/>
              <a:gd name="connsiteX7" fmla="*/ 1901641 w 2273765"/>
              <a:gd name="connsiteY7" fmla="*/ 1693516 h 2277269"/>
              <a:gd name="connsiteX8" fmla="*/ 1421581 w 2273765"/>
              <a:gd name="connsiteY8" fmla="*/ 1990696 h 2277269"/>
              <a:gd name="connsiteX9" fmla="*/ 888181 w 2273765"/>
              <a:gd name="connsiteY9" fmla="*/ 2074516 h 2277269"/>
              <a:gd name="connsiteX10" fmla="*/ 316681 w 2273765"/>
              <a:gd name="connsiteY10" fmla="*/ 1746856 h 2277269"/>
              <a:gd name="connsiteX11" fmla="*/ 110941 w 2273765"/>
              <a:gd name="connsiteY11" fmla="*/ 1259176 h 2277269"/>
              <a:gd name="connsiteX12" fmla="*/ 229051 w 2273765"/>
              <a:gd name="connsiteY12" fmla="*/ 730221 h 2277269"/>
              <a:gd name="connsiteX13" fmla="*/ 404946 w 2273765"/>
              <a:gd name="connsiteY13" fmla="*/ 483841 h 2277269"/>
              <a:gd name="connsiteX14" fmla="*/ 49981 w 2273765"/>
              <a:gd name="connsiteY14" fmla="*/ 527656 h 2277269"/>
              <a:gd name="connsiteX15" fmla="*/ 4261 w 2273765"/>
              <a:gd name="connsiteY15" fmla="*/ 801976 h 2277269"/>
              <a:gd name="connsiteX16" fmla="*/ 65221 w 2273765"/>
              <a:gd name="connsiteY16" fmla="*/ 1129636 h 2277269"/>
              <a:gd name="connsiteX17" fmla="*/ 4261 w 2273765"/>
              <a:gd name="connsiteY17" fmla="*/ 1289656 h 2277269"/>
              <a:gd name="connsiteX18" fmla="*/ 42361 w 2273765"/>
              <a:gd name="connsiteY18" fmla="*/ 1556356 h 2277269"/>
              <a:gd name="connsiteX19" fmla="*/ 156661 w 2273765"/>
              <a:gd name="connsiteY19" fmla="*/ 1815436 h 2277269"/>
              <a:gd name="connsiteX20" fmla="*/ 377641 w 2273765"/>
              <a:gd name="connsiteY20" fmla="*/ 2013556 h 2277269"/>
              <a:gd name="connsiteX21" fmla="*/ 773881 w 2273765"/>
              <a:gd name="connsiteY21" fmla="*/ 2242156 h 2277269"/>
              <a:gd name="connsiteX22" fmla="*/ 1185361 w 2273765"/>
              <a:gd name="connsiteY22" fmla="*/ 2265016 h 2277269"/>
              <a:gd name="connsiteX23" fmla="*/ 1589221 w 2273765"/>
              <a:gd name="connsiteY23" fmla="*/ 2127856 h 2277269"/>
              <a:gd name="connsiteX24" fmla="*/ 1924501 w 2273765"/>
              <a:gd name="connsiteY24" fmla="*/ 1952596 h 2277269"/>
              <a:gd name="connsiteX25" fmla="*/ 2092141 w 2273765"/>
              <a:gd name="connsiteY25" fmla="*/ 1579216 h 2277269"/>
              <a:gd name="connsiteX26" fmla="*/ 2206441 w 2273765"/>
              <a:gd name="connsiteY26" fmla="*/ 1274416 h 2277269"/>
              <a:gd name="connsiteX27" fmla="*/ 2259781 w 2273765"/>
              <a:gd name="connsiteY27" fmla="*/ 1030576 h 2277269"/>
              <a:gd name="connsiteX28" fmla="*/ 2236921 w 2273765"/>
              <a:gd name="connsiteY28" fmla="*/ 664816 h 2277269"/>
              <a:gd name="connsiteX29" fmla="*/ 1886401 w 2273765"/>
              <a:gd name="connsiteY29" fmla="*/ 321916 h 2277269"/>
              <a:gd name="connsiteX30" fmla="*/ 1604461 w 2273765"/>
              <a:gd name="connsiteY30" fmla="*/ 78076 h 2277269"/>
              <a:gd name="connsiteX31" fmla="*/ 1200601 w 2273765"/>
              <a:gd name="connsiteY31" fmla="*/ 55216 h 2277269"/>
              <a:gd name="connsiteX32" fmla="*/ 1147261 w 2273765"/>
              <a:gd name="connsiteY32" fmla="*/ 123796 h 2277269"/>
              <a:gd name="connsiteX33" fmla="*/ 781501 w 2273765"/>
              <a:gd name="connsiteY33" fmla="*/ 1876 h 2277269"/>
              <a:gd name="connsiteX34" fmla="*/ 568141 w 2273765"/>
              <a:gd name="connsiteY34" fmla="*/ 238096 h 2277269"/>
              <a:gd name="connsiteX35" fmla="*/ 362401 w 2273765"/>
              <a:gd name="connsiteY35" fmla="*/ 474316 h 2277269"/>
              <a:gd name="connsiteX0" fmla="*/ 362401 w 2273765"/>
              <a:gd name="connsiteY0" fmla="*/ 474316 h 2277269"/>
              <a:gd name="connsiteX1" fmla="*/ 417646 w 2273765"/>
              <a:gd name="connsiteY1" fmla="*/ 463521 h 2277269"/>
              <a:gd name="connsiteX2" fmla="*/ 667201 w 2273765"/>
              <a:gd name="connsiteY2" fmla="*/ 253336 h 2277269"/>
              <a:gd name="connsiteX3" fmla="*/ 1002481 w 2273765"/>
              <a:gd name="connsiteY3" fmla="*/ 161896 h 2277269"/>
              <a:gd name="connsiteX4" fmla="*/ 1459681 w 2273765"/>
              <a:gd name="connsiteY4" fmla="*/ 230476 h 2277269"/>
              <a:gd name="connsiteX5" fmla="*/ 1855921 w 2273765"/>
              <a:gd name="connsiteY5" fmla="*/ 497176 h 2277269"/>
              <a:gd name="connsiteX6" fmla="*/ 2046421 w 2273765"/>
              <a:gd name="connsiteY6" fmla="*/ 1076296 h 2277269"/>
              <a:gd name="connsiteX7" fmla="*/ 1901641 w 2273765"/>
              <a:gd name="connsiteY7" fmla="*/ 1693516 h 2277269"/>
              <a:gd name="connsiteX8" fmla="*/ 1421581 w 2273765"/>
              <a:gd name="connsiteY8" fmla="*/ 1990696 h 2277269"/>
              <a:gd name="connsiteX9" fmla="*/ 888181 w 2273765"/>
              <a:gd name="connsiteY9" fmla="*/ 2074516 h 2277269"/>
              <a:gd name="connsiteX10" fmla="*/ 316681 w 2273765"/>
              <a:gd name="connsiteY10" fmla="*/ 1746856 h 2277269"/>
              <a:gd name="connsiteX11" fmla="*/ 110941 w 2273765"/>
              <a:gd name="connsiteY11" fmla="*/ 1259176 h 2277269"/>
              <a:gd name="connsiteX12" fmla="*/ 229051 w 2273765"/>
              <a:gd name="connsiteY12" fmla="*/ 730221 h 2277269"/>
              <a:gd name="connsiteX13" fmla="*/ 404946 w 2273765"/>
              <a:gd name="connsiteY13" fmla="*/ 483841 h 2277269"/>
              <a:gd name="connsiteX14" fmla="*/ 49981 w 2273765"/>
              <a:gd name="connsiteY14" fmla="*/ 527656 h 2277269"/>
              <a:gd name="connsiteX15" fmla="*/ 4261 w 2273765"/>
              <a:gd name="connsiteY15" fmla="*/ 801976 h 2277269"/>
              <a:gd name="connsiteX16" fmla="*/ 65221 w 2273765"/>
              <a:gd name="connsiteY16" fmla="*/ 1129636 h 2277269"/>
              <a:gd name="connsiteX17" fmla="*/ 4261 w 2273765"/>
              <a:gd name="connsiteY17" fmla="*/ 1289656 h 2277269"/>
              <a:gd name="connsiteX18" fmla="*/ 42361 w 2273765"/>
              <a:gd name="connsiteY18" fmla="*/ 1556356 h 2277269"/>
              <a:gd name="connsiteX19" fmla="*/ 156661 w 2273765"/>
              <a:gd name="connsiteY19" fmla="*/ 1815436 h 2277269"/>
              <a:gd name="connsiteX20" fmla="*/ 377641 w 2273765"/>
              <a:gd name="connsiteY20" fmla="*/ 2013556 h 2277269"/>
              <a:gd name="connsiteX21" fmla="*/ 773881 w 2273765"/>
              <a:gd name="connsiteY21" fmla="*/ 2242156 h 2277269"/>
              <a:gd name="connsiteX22" fmla="*/ 1185361 w 2273765"/>
              <a:gd name="connsiteY22" fmla="*/ 2265016 h 2277269"/>
              <a:gd name="connsiteX23" fmla="*/ 1589221 w 2273765"/>
              <a:gd name="connsiteY23" fmla="*/ 2127856 h 2277269"/>
              <a:gd name="connsiteX24" fmla="*/ 1924501 w 2273765"/>
              <a:gd name="connsiteY24" fmla="*/ 1952596 h 2277269"/>
              <a:gd name="connsiteX25" fmla="*/ 2092141 w 2273765"/>
              <a:gd name="connsiteY25" fmla="*/ 1579216 h 2277269"/>
              <a:gd name="connsiteX26" fmla="*/ 2206441 w 2273765"/>
              <a:gd name="connsiteY26" fmla="*/ 1274416 h 2277269"/>
              <a:gd name="connsiteX27" fmla="*/ 2259781 w 2273765"/>
              <a:gd name="connsiteY27" fmla="*/ 1030576 h 2277269"/>
              <a:gd name="connsiteX28" fmla="*/ 2236921 w 2273765"/>
              <a:gd name="connsiteY28" fmla="*/ 664816 h 2277269"/>
              <a:gd name="connsiteX29" fmla="*/ 1886401 w 2273765"/>
              <a:gd name="connsiteY29" fmla="*/ 321916 h 2277269"/>
              <a:gd name="connsiteX30" fmla="*/ 1604461 w 2273765"/>
              <a:gd name="connsiteY30" fmla="*/ 78076 h 2277269"/>
              <a:gd name="connsiteX31" fmla="*/ 1200601 w 2273765"/>
              <a:gd name="connsiteY31" fmla="*/ 55216 h 2277269"/>
              <a:gd name="connsiteX32" fmla="*/ 1147261 w 2273765"/>
              <a:gd name="connsiteY32" fmla="*/ 123796 h 2277269"/>
              <a:gd name="connsiteX33" fmla="*/ 781501 w 2273765"/>
              <a:gd name="connsiteY33" fmla="*/ 1876 h 2277269"/>
              <a:gd name="connsiteX34" fmla="*/ 568141 w 2273765"/>
              <a:gd name="connsiteY34" fmla="*/ 238096 h 2277269"/>
              <a:gd name="connsiteX35" fmla="*/ 362401 w 2273765"/>
              <a:gd name="connsiteY35" fmla="*/ 474316 h 2277269"/>
              <a:gd name="connsiteX0" fmla="*/ 362401 w 2273765"/>
              <a:gd name="connsiteY0" fmla="*/ 474316 h 2277269"/>
              <a:gd name="connsiteX1" fmla="*/ 417646 w 2273765"/>
              <a:gd name="connsiteY1" fmla="*/ 463521 h 2277269"/>
              <a:gd name="connsiteX2" fmla="*/ 667201 w 2273765"/>
              <a:gd name="connsiteY2" fmla="*/ 253336 h 2277269"/>
              <a:gd name="connsiteX3" fmla="*/ 1002481 w 2273765"/>
              <a:gd name="connsiteY3" fmla="*/ 161896 h 2277269"/>
              <a:gd name="connsiteX4" fmla="*/ 1459681 w 2273765"/>
              <a:gd name="connsiteY4" fmla="*/ 230476 h 2277269"/>
              <a:gd name="connsiteX5" fmla="*/ 1855921 w 2273765"/>
              <a:gd name="connsiteY5" fmla="*/ 497176 h 2277269"/>
              <a:gd name="connsiteX6" fmla="*/ 2046421 w 2273765"/>
              <a:gd name="connsiteY6" fmla="*/ 1076296 h 2277269"/>
              <a:gd name="connsiteX7" fmla="*/ 1876241 w 2273765"/>
              <a:gd name="connsiteY7" fmla="*/ 1671291 h 2277269"/>
              <a:gd name="connsiteX8" fmla="*/ 1421581 w 2273765"/>
              <a:gd name="connsiteY8" fmla="*/ 1990696 h 2277269"/>
              <a:gd name="connsiteX9" fmla="*/ 888181 w 2273765"/>
              <a:gd name="connsiteY9" fmla="*/ 2074516 h 2277269"/>
              <a:gd name="connsiteX10" fmla="*/ 316681 w 2273765"/>
              <a:gd name="connsiteY10" fmla="*/ 1746856 h 2277269"/>
              <a:gd name="connsiteX11" fmla="*/ 110941 w 2273765"/>
              <a:gd name="connsiteY11" fmla="*/ 1259176 h 2277269"/>
              <a:gd name="connsiteX12" fmla="*/ 229051 w 2273765"/>
              <a:gd name="connsiteY12" fmla="*/ 730221 h 2277269"/>
              <a:gd name="connsiteX13" fmla="*/ 404946 w 2273765"/>
              <a:gd name="connsiteY13" fmla="*/ 483841 h 2277269"/>
              <a:gd name="connsiteX14" fmla="*/ 49981 w 2273765"/>
              <a:gd name="connsiteY14" fmla="*/ 527656 h 2277269"/>
              <a:gd name="connsiteX15" fmla="*/ 4261 w 2273765"/>
              <a:gd name="connsiteY15" fmla="*/ 801976 h 2277269"/>
              <a:gd name="connsiteX16" fmla="*/ 65221 w 2273765"/>
              <a:gd name="connsiteY16" fmla="*/ 1129636 h 2277269"/>
              <a:gd name="connsiteX17" fmla="*/ 4261 w 2273765"/>
              <a:gd name="connsiteY17" fmla="*/ 1289656 h 2277269"/>
              <a:gd name="connsiteX18" fmla="*/ 42361 w 2273765"/>
              <a:gd name="connsiteY18" fmla="*/ 1556356 h 2277269"/>
              <a:gd name="connsiteX19" fmla="*/ 156661 w 2273765"/>
              <a:gd name="connsiteY19" fmla="*/ 1815436 h 2277269"/>
              <a:gd name="connsiteX20" fmla="*/ 377641 w 2273765"/>
              <a:gd name="connsiteY20" fmla="*/ 2013556 h 2277269"/>
              <a:gd name="connsiteX21" fmla="*/ 773881 w 2273765"/>
              <a:gd name="connsiteY21" fmla="*/ 2242156 h 2277269"/>
              <a:gd name="connsiteX22" fmla="*/ 1185361 w 2273765"/>
              <a:gd name="connsiteY22" fmla="*/ 2265016 h 2277269"/>
              <a:gd name="connsiteX23" fmla="*/ 1589221 w 2273765"/>
              <a:gd name="connsiteY23" fmla="*/ 2127856 h 2277269"/>
              <a:gd name="connsiteX24" fmla="*/ 1924501 w 2273765"/>
              <a:gd name="connsiteY24" fmla="*/ 1952596 h 2277269"/>
              <a:gd name="connsiteX25" fmla="*/ 2092141 w 2273765"/>
              <a:gd name="connsiteY25" fmla="*/ 1579216 h 2277269"/>
              <a:gd name="connsiteX26" fmla="*/ 2206441 w 2273765"/>
              <a:gd name="connsiteY26" fmla="*/ 1274416 h 2277269"/>
              <a:gd name="connsiteX27" fmla="*/ 2259781 w 2273765"/>
              <a:gd name="connsiteY27" fmla="*/ 1030576 h 2277269"/>
              <a:gd name="connsiteX28" fmla="*/ 2236921 w 2273765"/>
              <a:gd name="connsiteY28" fmla="*/ 664816 h 2277269"/>
              <a:gd name="connsiteX29" fmla="*/ 1886401 w 2273765"/>
              <a:gd name="connsiteY29" fmla="*/ 321916 h 2277269"/>
              <a:gd name="connsiteX30" fmla="*/ 1604461 w 2273765"/>
              <a:gd name="connsiteY30" fmla="*/ 78076 h 2277269"/>
              <a:gd name="connsiteX31" fmla="*/ 1200601 w 2273765"/>
              <a:gd name="connsiteY31" fmla="*/ 55216 h 2277269"/>
              <a:gd name="connsiteX32" fmla="*/ 1147261 w 2273765"/>
              <a:gd name="connsiteY32" fmla="*/ 123796 h 2277269"/>
              <a:gd name="connsiteX33" fmla="*/ 781501 w 2273765"/>
              <a:gd name="connsiteY33" fmla="*/ 1876 h 2277269"/>
              <a:gd name="connsiteX34" fmla="*/ 568141 w 2273765"/>
              <a:gd name="connsiteY34" fmla="*/ 238096 h 2277269"/>
              <a:gd name="connsiteX35" fmla="*/ 362401 w 2273765"/>
              <a:gd name="connsiteY35" fmla="*/ 474316 h 2277269"/>
              <a:gd name="connsiteX0" fmla="*/ 362401 w 2273765"/>
              <a:gd name="connsiteY0" fmla="*/ 474316 h 2277269"/>
              <a:gd name="connsiteX1" fmla="*/ 417646 w 2273765"/>
              <a:gd name="connsiteY1" fmla="*/ 463521 h 2277269"/>
              <a:gd name="connsiteX2" fmla="*/ 667201 w 2273765"/>
              <a:gd name="connsiteY2" fmla="*/ 253336 h 2277269"/>
              <a:gd name="connsiteX3" fmla="*/ 1002481 w 2273765"/>
              <a:gd name="connsiteY3" fmla="*/ 161896 h 2277269"/>
              <a:gd name="connsiteX4" fmla="*/ 1459681 w 2273765"/>
              <a:gd name="connsiteY4" fmla="*/ 230476 h 2277269"/>
              <a:gd name="connsiteX5" fmla="*/ 1855921 w 2273765"/>
              <a:gd name="connsiteY5" fmla="*/ 497176 h 2277269"/>
              <a:gd name="connsiteX6" fmla="*/ 2030546 w 2273765"/>
              <a:gd name="connsiteY6" fmla="*/ 1079471 h 2277269"/>
              <a:gd name="connsiteX7" fmla="*/ 1876241 w 2273765"/>
              <a:gd name="connsiteY7" fmla="*/ 1671291 h 2277269"/>
              <a:gd name="connsiteX8" fmla="*/ 1421581 w 2273765"/>
              <a:gd name="connsiteY8" fmla="*/ 1990696 h 2277269"/>
              <a:gd name="connsiteX9" fmla="*/ 888181 w 2273765"/>
              <a:gd name="connsiteY9" fmla="*/ 2074516 h 2277269"/>
              <a:gd name="connsiteX10" fmla="*/ 316681 w 2273765"/>
              <a:gd name="connsiteY10" fmla="*/ 1746856 h 2277269"/>
              <a:gd name="connsiteX11" fmla="*/ 110941 w 2273765"/>
              <a:gd name="connsiteY11" fmla="*/ 1259176 h 2277269"/>
              <a:gd name="connsiteX12" fmla="*/ 229051 w 2273765"/>
              <a:gd name="connsiteY12" fmla="*/ 730221 h 2277269"/>
              <a:gd name="connsiteX13" fmla="*/ 404946 w 2273765"/>
              <a:gd name="connsiteY13" fmla="*/ 483841 h 2277269"/>
              <a:gd name="connsiteX14" fmla="*/ 49981 w 2273765"/>
              <a:gd name="connsiteY14" fmla="*/ 527656 h 2277269"/>
              <a:gd name="connsiteX15" fmla="*/ 4261 w 2273765"/>
              <a:gd name="connsiteY15" fmla="*/ 801976 h 2277269"/>
              <a:gd name="connsiteX16" fmla="*/ 65221 w 2273765"/>
              <a:gd name="connsiteY16" fmla="*/ 1129636 h 2277269"/>
              <a:gd name="connsiteX17" fmla="*/ 4261 w 2273765"/>
              <a:gd name="connsiteY17" fmla="*/ 1289656 h 2277269"/>
              <a:gd name="connsiteX18" fmla="*/ 42361 w 2273765"/>
              <a:gd name="connsiteY18" fmla="*/ 1556356 h 2277269"/>
              <a:gd name="connsiteX19" fmla="*/ 156661 w 2273765"/>
              <a:gd name="connsiteY19" fmla="*/ 1815436 h 2277269"/>
              <a:gd name="connsiteX20" fmla="*/ 377641 w 2273765"/>
              <a:gd name="connsiteY20" fmla="*/ 2013556 h 2277269"/>
              <a:gd name="connsiteX21" fmla="*/ 773881 w 2273765"/>
              <a:gd name="connsiteY21" fmla="*/ 2242156 h 2277269"/>
              <a:gd name="connsiteX22" fmla="*/ 1185361 w 2273765"/>
              <a:gd name="connsiteY22" fmla="*/ 2265016 h 2277269"/>
              <a:gd name="connsiteX23" fmla="*/ 1589221 w 2273765"/>
              <a:gd name="connsiteY23" fmla="*/ 2127856 h 2277269"/>
              <a:gd name="connsiteX24" fmla="*/ 1924501 w 2273765"/>
              <a:gd name="connsiteY24" fmla="*/ 1952596 h 2277269"/>
              <a:gd name="connsiteX25" fmla="*/ 2092141 w 2273765"/>
              <a:gd name="connsiteY25" fmla="*/ 1579216 h 2277269"/>
              <a:gd name="connsiteX26" fmla="*/ 2206441 w 2273765"/>
              <a:gd name="connsiteY26" fmla="*/ 1274416 h 2277269"/>
              <a:gd name="connsiteX27" fmla="*/ 2259781 w 2273765"/>
              <a:gd name="connsiteY27" fmla="*/ 1030576 h 2277269"/>
              <a:gd name="connsiteX28" fmla="*/ 2236921 w 2273765"/>
              <a:gd name="connsiteY28" fmla="*/ 664816 h 2277269"/>
              <a:gd name="connsiteX29" fmla="*/ 1886401 w 2273765"/>
              <a:gd name="connsiteY29" fmla="*/ 321916 h 2277269"/>
              <a:gd name="connsiteX30" fmla="*/ 1604461 w 2273765"/>
              <a:gd name="connsiteY30" fmla="*/ 78076 h 2277269"/>
              <a:gd name="connsiteX31" fmla="*/ 1200601 w 2273765"/>
              <a:gd name="connsiteY31" fmla="*/ 55216 h 2277269"/>
              <a:gd name="connsiteX32" fmla="*/ 1147261 w 2273765"/>
              <a:gd name="connsiteY32" fmla="*/ 123796 h 2277269"/>
              <a:gd name="connsiteX33" fmla="*/ 781501 w 2273765"/>
              <a:gd name="connsiteY33" fmla="*/ 1876 h 2277269"/>
              <a:gd name="connsiteX34" fmla="*/ 568141 w 2273765"/>
              <a:gd name="connsiteY34" fmla="*/ 238096 h 2277269"/>
              <a:gd name="connsiteX35" fmla="*/ 362401 w 2273765"/>
              <a:gd name="connsiteY35" fmla="*/ 474316 h 2277269"/>
              <a:gd name="connsiteX0" fmla="*/ 362401 w 2273765"/>
              <a:gd name="connsiteY0" fmla="*/ 474316 h 2277269"/>
              <a:gd name="connsiteX1" fmla="*/ 417646 w 2273765"/>
              <a:gd name="connsiteY1" fmla="*/ 463521 h 2277269"/>
              <a:gd name="connsiteX2" fmla="*/ 667201 w 2273765"/>
              <a:gd name="connsiteY2" fmla="*/ 253336 h 2277269"/>
              <a:gd name="connsiteX3" fmla="*/ 1002481 w 2273765"/>
              <a:gd name="connsiteY3" fmla="*/ 161896 h 2277269"/>
              <a:gd name="connsiteX4" fmla="*/ 1459681 w 2273765"/>
              <a:gd name="connsiteY4" fmla="*/ 230476 h 2277269"/>
              <a:gd name="connsiteX5" fmla="*/ 1811471 w 2273765"/>
              <a:gd name="connsiteY5" fmla="*/ 506701 h 2277269"/>
              <a:gd name="connsiteX6" fmla="*/ 2030546 w 2273765"/>
              <a:gd name="connsiteY6" fmla="*/ 1079471 h 2277269"/>
              <a:gd name="connsiteX7" fmla="*/ 1876241 w 2273765"/>
              <a:gd name="connsiteY7" fmla="*/ 1671291 h 2277269"/>
              <a:gd name="connsiteX8" fmla="*/ 1421581 w 2273765"/>
              <a:gd name="connsiteY8" fmla="*/ 1990696 h 2277269"/>
              <a:gd name="connsiteX9" fmla="*/ 888181 w 2273765"/>
              <a:gd name="connsiteY9" fmla="*/ 2074516 h 2277269"/>
              <a:gd name="connsiteX10" fmla="*/ 316681 w 2273765"/>
              <a:gd name="connsiteY10" fmla="*/ 1746856 h 2277269"/>
              <a:gd name="connsiteX11" fmla="*/ 110941 w 2273765"/>
              <a:gd name="connsiteY11" fmla="*/ 1259176 h 2277269"/>
              <a:gd name="connsiteX12" fmla="*/ 229051 w 2273765"/>
              <a:gd name="connsiteY12" fmla="*/ 730221 h 2277269"/>
              <a:gd name="connsiteX13" fmla="*/ 404946 w 2273765"/>
              <a:gd name="connsiteY13" fmla="*/ 483841 h 2277269"/>
              <a:gd name="connsiteX14" fmla="*/ 49981 w 2273765"/>
              <a:gd name="connsiteY14" fmla="*/ 527656 h 2277269"/>
              <a:gd name="connsiteX15" fmla="*/ 4261 w 2273765"/>
              <a:gd name="connsiteY15" fmla="*/ 801976 h 2277269"/>
              <a:gd name="connsiteX16" fmla="*/ 65221 w 2273765"/>
              <a:gd name="connsiteY16" fmla="*/ 1129636 h 2277269"/>
              <a:gd name="connsiteX17" fmla="*/ 4261 w 2273765"/>
              <a:gd name="connsiteY17" fmla="*/ 1289656 h 2277269"/>
              <a:gd name="connsiteX18" fmla="*/ 42361 w 2273765"/>
              <a:gd name="connsiteY18" fmla="*/ 1556356 h 2277269"/>
              <a:gd name="connsiteX19" fmla="*/ 156661 w 2273765"/>
              <a:gd name="connsiteY19" fmla="*/ 1815436 h 2277269"/>
              <a:gd name="connsiteX20" fmla="*/ 377641 w 2273765"/>
              <a:gd name="connsiteY20" fmla="*/ 2013556 h 2277269"/>
              <a:gd name="connsiteX21" fmla="*/ 773881 w 2273765"/>
              <a:gd name="connsiteY21" fmla="*/ 2242156 h 2277269"/>
              <a:gd name="connsiteX22" fmla="*/ 1185361 w 2273765"/>
              <a:gd name="connsiteY22" fmla="*/ 2265016 h 2277269"/>
              <a:gd name="connsiteX23" fmla="*/ 1589221 w 2273765"/>
              <a:gd name="connsiteY23" fmla="*/ 2127856 h 2277269"/>
              <a:gd name="connsiteX24" fmla="*/ 1924501 w 2273765"/>
              <a:gd name="connsiteY24" fmla="*/ 1952596 h 2277269"/>
              <a:gd name="connsiteX25" fmla="*/ 2092141 w 2273765"/>
              <a:gd name="connsiteY25" fmla="*/ 1579216 h 2277269"/>
              <a:gd name="connsiteX26" fmla="*/ 2206441 w 2273765"/>
              <a:gd name="connsiteY26" fmla="*/ 1274416 h 2277269"/>
              <a:gd name="connsiteX27" fmla="*/ 2259781 w 2273765"/>
              <a:gd name="connsiteY27" fmla="*/ 1030576 h 2277269"/>
              <a:gd name="connsiteX28" fmla="*/ 2236921 w 2273765"/>
              <a:gd name="connsiteY28" fmla="*/ 664816 h 2277269"/>
              <a:gd name="connsiteX29" fmla="*/ 1886401 w 2273765"/>
              <a:gd name="connsiteY29" fmla="*/ 321916 h 2277269"/>
              <a:gd name="connsiteX30" fmla="*/ 1604461 w 2273765"/>
              <a:gd name="connsiteY30" fmla="*/ 78076 h 2277269"/>
              <a:gd name="connsiteX31" fmla="*/ 1200601 w 2273765"/>
              <a:gd name="connsiteY31" fmla="*/ 55216 h 2277269"/>
              <a:gd name="connsiteX32" fmla="*/ 1147261 w 2273765"/>
              <a:gd name="connsiteY32" fmla="*/ 123796 h 2277269"/>
              <a:gd name="connsiteX33" fmla="*/ 781501 w 2273765"/>
              <a:gd name="connsiteY33" fmla="*/ 1876 h 2277269"/>
              <a:gd name="connsiteX34" fmla="*/ 568141 w 2273765"/>
              <a:gd name="connsiteY34" fmla="*/ 238096 h 2277269"/>
              <a:gd name="connsiteX35" fmla="*/ 362401 w 2273765"/>
              <a:gd name="connsiteY35" fmla="*/ 474316 h 2277269"/>
              <a:gd name="connsiteX0" fmla="*/ 362401 w 2273765"/>
              <a:gd name="connsiteY0" fmla="*/ 474316 h 2277269"/>
              <a:gd name="connsiteX1" fmla="*/ 417646 w 2273765"/>
              <a:gd name="connsiteY1" fmla="*/ 463521 h 2277269"/>
              <a:gd name="connsiteX2" fmla="*/ 667201 w 2273765"/>
              <a:gd name="connsiteY2" fmla="*/ 253336 h 2277269"/>
              <a:gd name="connsiteX3" fmla="*/ 1002481 w 2273765"/>
              <a:gd name="connsiteY3" fmla="*/ 161896 h 2277269"/>
              <a:gd name="connsiteX4" fmla="*/ 1446981 w 2273765"/>
              <a:gd name="connsiteY4" fmla="*/ 252701 h 2277269"/>
              <a:gd name="connsiteX5" fmla="*/ 1811471 w 2273765"/>
              <a:gd name="connsiteY5" fmla="*/ 506701 h 2277269"/>
              <a:gd name="connsiteX6" fmla="*/ 2030546 w 2273765"/>
              <a:gd name="connsiteY6" fmla="*/ 1079471 h 2277269"/>
              <a:gd name="connsiteX7" fmla="*/ 1876241 w 2273765"/>
              <a:gd name="connsiteY7" fmla="*/ 1671291 h 2277269"/>
              <a:gd name="connsiteX8" fmla="*/ 1421581 w 2273765"/>
              <a:gd name="connsiteY8" fmla="*/ 1990696 h 2277269"/>
              <a:gd name="connsiteX9" fmla="*/ 888181 w 2273765"/>
              <a:gd name="connsiteY9" fmla="*/ 2074516 h 2277269"/>
              <a:gd name="connsiteX10" fmla="*/ 316681 w 2273765"/>
              <a:gd name="connsiteY10" fmla="*/ 1746856 h 2277269"/>
              <a:gd name="connsiteX11" fmla="*/ 110941 w 2273765"/>
              <a:gd name="connsiteY11" fmla="*/ 1259176 h 2277269"/>
              <a:gd name="connsiteX12" fmla="*/ 229051 w 2273765"/>
              <a:gd name="connsiteY12" fmla="*/ 730221 h 2277269"/>
              <a:gd name="connsiteX13" fmla="*/ 404946 w 2273765"/>
              <a:gd name="connsiteY13" fmla="*/ 483841 h 2277269"/>
              <a:gd name="connsiteX14" fmla="*/ 49981 w 2273765"/>
              <a:gd name="connsiteY14" fmla="*/ 527656 h 2277269"/>
              <a:gd name="connsiteX15" fmla="*/ 4261 w 2273765"/>
              <a:gd name="connsiteY15" fmla="*/ 801976 h 2277269"/>
              <a:gd name="connsiteX16" fmla="*/ 65221 w 2273765"/>
              <a:gd name="connsiteY16" fmla="*/ 1129636 h 2277269"/>
              <a:gd name="connsiteX17" fmla="*/ 4261 w 2273765"/>
              <a:gd name="connsiteY17" fmla="*/ 1289656 h 2277269"/>
              <a:gd name="connsiteX18" fmla="*/ 42361 w 2273765"/>
              <a:gd name="connsiteY18" fmla="*/ 1556356 h 2277269"/>
              <a:gd name="connsiteX19" fmla="*/ 156661 w 2273765"/>
              <a:gd name="connsiteY19" fmla="*/ 1815436 h 2277269"/>
              <a:gd name="connsiteX20" fmla="*/ 377641 w 2273765"/>
              <a:gd name="connsiteY20" fmla="*/ 2013556 h 2277269"/>
              <a:gd name="connsiteX21" fmla="*/ 773881 w 2273765"/>
              <a:gd name="connsiteY21" fmla="*/ 2242156 h 2277269"/>
              <a:gd name="connsiteX22" fmla="*/ 1185361 w 2273765"/>
              <a:gd name="connsiteY22" fmla="*/ 2265016 h 2277269"/>
              <a:gd name="connsiteX23" fmla="*/ 1589221 w 2273765"/>
              <a:gd name="connsiteY23" fmla="*/ 2127856 h 2277269"/>
              <a:gd name="connsiteX24" fmla="*/ 1924501 w 2273765"/>
              <a:gd name="connsiteY24" fmla="*/ 1952596 h 2277269"/>
              <a:gd name="connsiteX25" fmla="*/ 2092141 w 2273765"/>
              <a:gd name="connsiteY25" fmla="*/ 1579216 h 2277269"/>
              <a:gd name="connsiteX26" fmla="*/ 2206441 w 2273765"/>
              <a:gd name="connsiteY26" fmla="*/ 1274416 h 2277269"/>
              <a:gd name="connsiteX27" fmla="*/ 2259781 w 2273765"/>
              <a:gd name="connsiteY27" fmla="*/ 1030576 h 2277269"/>
              <a:gd name="connsiteX28" fmla="*/ 2236921 w 2273765"/>
              <a:gd name="connsiteY28" fmla="*/ 664816 h 2277269"/>
              <a:gd name="connsiteX29" fmla="*/ 1886401 w 2273765"/>
              <a:gd name="connsiteY29" fmla="*/ 321916 h 2277269"/>
              <a:gd name="connsiteX30" fmla="*/ 1604461 w 2273765"/>
              <a:gd name="connsiteY30" fmla="*/ 78076 h 2277269"/>
              <a:gd name="connsiteX31" fmla="*/ 1200601 w 2273765"/>
              <a:gd name="connsiteY31" fmla="*/ 55216 h 2277269"/>
              <a:gd name="connsiteX32" fmla="*/ 1147261 w 2273765"/>
              <a:gd name="connsiteY32" fmla="*/ 123796 h 2277269"/>
              <a:gd name="connsiteX33" fmla="*/ 781501 w 2273765"/>
              <a:gd name="connsiteY33" fmla="*/ 1876 h 2277269"/>
              <a:gd name="connsiteX34" fmla="*/ 568141 w 2273765"/>
              <a:gd name="connsiteY34" fmla="*/ 238096 h 2277269"/>
              <a:gd name="connsiteX35" fmla="*/ 362401 w 2273765"/>
              <a:gd name="connsiteY35" fmla="*/ 474316 h 2277269"/>
              <a:gd name="connsiteX0" fmla="*/ 362401 w 2273765"/>
              <a:gd name="connsiteY0" fmla="*/ 474316 h 2277269"/>
              <a:gd name="connsiteX1" fmla="*/ 417646 w 2273765"/>
              <a:gd name="connsiteY1" fmla="*/ 463521 h 2277269"/>
              <a:gd name="connsiteX2" fmla="*/ 667201 w 2273765"/>
              <a:gd name="connsiteY2" fmla="*/ 253336 h 2277269"/>
              <a:gd name="connsiteX3" fmla="*/ 999306 w 2273765"/>
              <a:gd name="connsiteY3" fmla="*/ 190471 h 2277269"/>
              <a:gd name="connsiteX4" fmla="*/ 1446981 w 2273765"/>
              <a:gd name="connsiteY4" fmla="*/ 252701 h 2277269"/>
              <a:gd name="connsiteX5" fmla="*/ 1811471 w 2273765"/>
              <a:gd name="connsiteY5" fmla="*/ 506701 h 2277269"/>
              <a:gd name="connsiteX6" fmla="*/ 2030546 w 2273765"/>
              <a:gd name="connsiteY6" fmla="*/ 1079471 h 2277269"/>
              <a:gd name="connsiteX7" fmla="*/ 1876241 w 2273765"/>
              <a:gd name="connsiteY7" fmla="*/ 1671291 h 2277269"/>
              <a:gd name="connsiteX8" fmla="*/ 1421581 w 2273765"/>
              <a:gd name="connsiteY8" fmla="*/ 1990696 h 2277269"/>
              <a:gd name="connsiteX9" fmla="*/ 888181 w 2273765"/>
              <a:gd name="connsiteY9" fmla="*/ 2074516 h 2277269"/>
              <a:gd name="connsiteX10" fmla="*/ 316681 w 2273765"/>
              <a:gd name="connsiteY10" fmla="*/ 1746856 h 2277269"/>
              <a:gd name="connsiteX11" fmla="*/ 110941 w 2273765"/>
              <a:gd name="connsiteY11" fmla="*/ 1259176 h 2277269"/>
              <a:gd name="connsiteX12" fmla="*/ 229051 w 2273765"/>
              <a:gd name="connsiteY12" fmla="*/ 730221 h 2277269"/>
              <a:gd name="connsiteX13" fmla="*/ 404946 w 2273765"/>
              <a:gd name="connsiteY13" fmla="*/ 483841 h 2277269"/>
              <a:gd name="connsiteX14" fmla="*/ 49981 w 2273765"/>
              <a:gd name="connsiteY14" fmla="*/ 527656 h 2277269"/>
              <a:gd name="connsiteX15" fmla="*/ 4261 w 2273765"/>
              <a:gd name="connsiteY15" fmla="*/ 801976 h 2277269"/>
              <a:gd name="connsiteX16" fmla="*/ 65221 w 2273765"/>
              <a:gd name="connsiteY16" fmla="*/ 1129636 h 2277269"/>
              <a:gd name="connsiteX17" fmla="*/ 4261 w 2273765"/>
              <a:gd name="connsiteY17" fmla="*/ 1289656 h 2277269"/>
              <a:gd name="connsiteX18" fmla="*/ 42361 w 2273765"/>
              <a:gd name="connsiteY18" fmla="*/ 1556356 h 2277269"/>
              <a:gd name="connsiteX19" fmla="*/ 156661 w 2273765"/>
              <a:gd name="connsiteY19" fmla="*/ 1815436 h 2277269"/>
              <a:gd name="connsiteX20" fmla="*/ 377641 w 2273765"/>
              <a:gd name="connsiteY20" fmla="*/ 2013556 h 2277269"/>
              <a:gd name="connsiteX21" fmla="*/ 773881 w 2273765"/>
              <a:gd name="connsiteY21" fmla="*/ 2242156 h 2277269"/>
              <a:gd name="connsiteX22" fmla="*/ 1185361 w 2273765"/>
              <a:gd name="connsiteY22" fmla="*/ 2265016 h 2277269"/>
              <a:gd name="connsiteX23" fmla="*/ 1589221 w 2273765"/>
              <a:gd name="connsiteY23" fmla="*/ 2127856 h 2277269"/>
              <a:gd name="connsiteX24" fmla="*/ 1924501 w 2273765"/>
              <a:gd name="connsiteY24" fmla="*/ 1952596 h 2277269"/>
              <a:gd name="connsiteX25" fmla="*/ 2092141 w 2273765"/>
              <a:gd name="connsiteY25" fmla="*/ 1579216 h 2277269"/>
              <a:gd name="connsiteX26" fmla="*/ 2206441 w 2273765"/>
              <a:gd name="connsiteY26" fmla="*/ 1274416 h 2277269"/>
              <a:gd name="connsiteX27" fmla="*/ 2259781 w 2273765"/>
              <a:gd name="connsiteY27" fmla="*/ 1030576 h 2277269"/>
              <a:gd name="connsiteX28" fmla="*/ 2236921 w 2273765"/>
              <a:gd name="connsiteY28" fmla="*/ 664816 h 2277269"/>
              <a:gd name="connsiteX29" fmla="*/ 1886401 w 2273765"/>
              <a:gd name="connsiteY29" fmla="*/ 321916 h 2277269"/>
              <a:gd name="connsiteX30" fmla="*/ 1604461 w 2273765"/>
              <a:gd name="connsiteY30" fmla="*/ 78076 h 2277269"/>
              <a:gd name="connsiteX31" fmla="*/ 1200601 w 2273765"/>
              <a:gd name="connsiteY31" fmla="*/ 55216 h 2277269"/>
              <a:gd name="connsiteX32" fmla="*/ 1147261 w 2273765"/>
              <a:gd name="connsiteY32" fmla="*/ 123796 h 2277269"/>
              <a:gd name="connsiteX33" fmla="*/ 781501 w 2273765"/>
              <a:gd name="connsiteY33" fmla="*/ 1876 h 2277269"/>
              <a:gd name="connsiteX34" fmla="*/ 568141 w 2273765"/>
              <a:gd name="connsiteY34" fmla="*/ 238096 h 2277269"/>
              <a:gd name="connsiteX35" fmla="*/ 362401 w 2273765"/>
              <a:gd name="connsiteY35" fmla="*/ 474316 h 2277269"/>
              <a:gd name="connsiteX0" fmla="*/ 362401 w 2273765"/>
              <a:gd name="connsiteY0" fmla="*/ 474316 h 2277269"/>
              <a:gd name="connsiteX1" fmla="*/ 417646 w 2273765"/>
              <a:gd name="connsiteY1" fmla="*/ 463521 h 2277269"/>
              <a:gd name="connsiteX2" fmla="*/ 667201 w 2273765"/>
              <a:gd name="connsiteY2" fmla="*/ 281911 h 2277269"/>
              <a:gd name="connsiteX3" fmla="*/ 999306 w 2273765"/>
              <a:gd name="connsiteY3" fmla="*/ 190471 h 2277269"/>
              <a:gd name="connsiteX4" fmla="*/ 1446981 w 2273765"/>
              <a:gd name="connsiteY4" fmla="*/ 252701 h 2277269"/>
              <a:gd name="connsiteX5" fmla="*/ 1811471 w 2273765"/>
              <a:gd name="connsiteY5" fmla="*/ 506701 h 2277269"/>
              <a:gd name="connsiteX6" fmla="*/ 2030546 w 2273765"/>
              <a:gd name="connsiteY6" fmla="*/ 1079471 h 2277269"/>
              <a:gd name="connsiteX7" fmla="*/ 1876241 w 2273765"/>
              <a:gd name="connsiteY7" fmla="*/ 1671291 h 2277269"/>
              <a:gd name="connsiteX8" fmla="*/ 1421581 w 2273765"/>
              <a:gd name="connsiteY8" fmla="*/ 1990696 h 2277269"/>
              <a:gd name="connsiteX9" fmla="*/ 888181 w 2273765"/>
              <a:gd name="connsiteY9" fmla="*/ 2074516 h 2277269"/>
              <a:gd name="connsiteX10" fmla="*/ 316681 w 2273765"/>
              <a:gd name="connsiteY10" fmla="*/ 1746856 h 2277269"/>
              <a:gd name="connsiteX11" fmla="*/ 110941 w 2273765"/>
              <a:gd name="connsiteY11" fmla="*/ 1259176 h 2277269"/>
              <a:gd name="connsiteX12" fmla="*/ 229051 w 2273765"/>
              <a:gd name="connsiteY12" fmla="*/ 730221 h 2277269"/>
              <a:gd name="connsiteX13" fmla="*/ 404946 w 2273765"/>
              <a:gd name="connsiteY13" fmla="*/ 483841 h 2277269"/>
              <a:gd name="connsiteX14" fmla="*/ 49981 w 2273765"/>
              <a:gd name="connsiteY14" fmla="*/ 527656 h 2277269"/>
              <a:gd name="connsiteX15" fmla="*/ 4261 w 2273765"/>
              <a:gd name="connsiteY15" fmla="*/ 801976 h 2277269"/>
              <a:gd name="connsiteX16" fmla="*/ 65221 w 2273765"/>
              <a:gd name="connsiteY16" fmla="*/ 1129636 h 2277269"/>
              <a:gd name="connsiteX17" fmla="*/ 4261 w 2273765"/>
              <a:gd name="connsiteY17" fmla="*/ 1289656 h 2277269"/>
              <a:gd name="connsiteX18" fmla="*/ 42361 w 2273765"/>
              <a:gd name="connsiteY18" fmla="*/ 1556356 h 2277269"/>
              <a:gd name="connsiteX19" fmla="*/ 156661 w 2273765"/>
              <a:gd name="connsiteY19" fmla="*/ 1815436 h 2277269"/>
              <a:gd name="connsiteX20" fmla="*/ 377641 w 2273765"/>
              <a:gd name="connsiteY20" fmla="*/ 2013556 h 2277269"/>
              <a:gd name="connsiteX21" fmla="*/ 773881 w 2273765"/>
              <a:gd name="connsiteY21" fmla="*/ 2242156 h 2277269"/>
              <a:gd name="connsiteX22" fmla="*/ 1185361 w 2273765"/>
              <a:gd name="connsiteY22" fmla="*/ 2265016 h 2277269"/>
              <a:gd name="connsiteX23" fmla="*/ 1589221 w 2273765"/>
              <a:gd name="connsiteY23" fmla="*/ 2127856 h 2277269"/>
              <a:gd name="connsiteX24" fmla="*/ 1924501 w 2273765"/>
              <a:gd name="connsiteY24" fmla="*/ 1952596 h 2277269"/>
              <a:gd name="connsiteX25" fmla="*/ 2092141 w 2273765"/>
              <a:gd name="connsiteY25" fmla="*/ 1579216 h 2277269"/>
              <a:gd name="connsiteX26" fmla="*/ 2206441 w 2273765"/>
              <a:gd name="connsiteY26" fmla="*/ 1274416 h 2277269"/>
              <a:gd name="connsiteX27" fmla="*/ 2259781 w 2273765"/>
              <a:gd name="connsiteY27" fmla="*/ 1030576 h 2277269"/>
              <a:gd name="connsiteX28" fmla="*/ 2236921 w 2273765"/>
              <a:gd name="connsiteY28" fmla="*/ 664816 h 2277269"/>
              <a:gd name="connsiteX29" fmla="*/ 1886401 w 2273765"/>
              <a:gd name="connsiteY29" fmla="*/ 321916 h 2277269"/>
              <a:gd name="connsiteX30" fmla="*/ 1604461 w 2273765"/>
              <a:gd name="connsiteY30" fmla="*/ 78076 h 2277269"/>
              <a:gd name="connsiteX31" fmla="*/ 1200601 w 2273765"/>
              <a:gd name="connsiteY31" fmla="*/ 55216 h 2277269"/>
              <a:gd name="connsiteX32" fmla="*/ 1147261 w 2273765"/>
              <a:gd name="connsiteY32" fmla="*/ 123796 h 2277269"/>
              <a:gd name="connsiteX33" fmla="*/ 781501 w 2273765"/>
              <a:gd name="connsiteY33" fmla="*/ 1876 h 2277269"/>
              <a:gd name="connsiteX34" fmla="*/ 568141 w 2273765"/>
              <a:gd name="connsiteY34" fmla="*/ 238096 h 2277269"/>
              <a:gd name="connsiteX35" fmla="*/ 362401 w 2273765"/>
              <a:gd name="connsiteY35" fmla="*/ 474316 h 2277269"/>
              <a:gd name="connsiteX0" fmla="*/ 340176 w 2273765"/>
              <a:gd name="connsiteY0" fmla="*/ 534641 h 2277269"/>
              <a:gd name="connsiteX1" fmla="*/ 417646 w 2273765"/>
              <a:gd name="connsiteY1" fmla="*/ 463521 h 2277269"/>
              <a:gd name="connsiteX2" fmla="*/ 667201 w 2273765"/>
              <a:gd name="connsiteY2" fmla="*/ 281911 h 2277269"/>
              <a:gd name="connsiteX3" fmla="*/ 999306 w 2273765"/>
              <a:gd name="connsiteY3" fmla="*/ 190471 h 2277269"/>
              <a:gd name="connsiteX4" fmla="*/ 1446981 w 2273765"/>
              <a:gd name="connsiteY4" fmla="*/ 252701 h 2277269"/>
              <a:gd name="connsiteX5" fmla="*/ 1811471 w 2273765"/>
              <a:gd name="connsiteY5" fmla="*/ 506701 h 2277269"/>
              <a:gd name="connsiteX6" fmla="*/ 2030546 w 2273765"/>
              <a:gd name="connsiteY6" fmla="*/ 1079471 h 2277269"/>
              <a:gd name="connsiteX7" fmla="*/ 1876241 w 2273765"/>
              <a:gd name="connsiteY7" fmla="*/ 1671291 h 2277269"/>
              <a:gd name="connsiteX8" fmla="*/ 1421581 w 2273765"/>
              <a:gd name="connsiteY8" fmla="*/ 1990696 h 2277269"/>
              <a:gd name="connsiteX9" fmla="*/ 888181 w 2273765"/>
              <a:gd name="connsiteY9" fmla="*/ 2074516 h 2277269"/>
              <a:gd name="connsiteX10" fmla="*/ 316681 w 2273765"/>
              <a:gd name="connsiteY10" fmla="*/ 1746856 h 2277269"/>
              <a:gd name="connsiteX11" fmla="*/ 110941 w 2273765"/>
              <a:gd name="connsiteY11" fmla="*/ 1259176 h 2277269"/>
              <a:gd name="connsiteX12" fmla="*/ 229051 w 2273765"/>
              <a:gd name="connsiteY12" fmla="*/ 730221 h 2277269"/>
              <a:gd name="connsiteX13" fmla="*/ 404946 w 2273765"/>
              <a:gd name="connsiteY13" fmla="*/ 483841 h 2277269"/>
              <a:gd name="connsiteX14" fmla="*/ 49981 w 2273765"/>
              <a:gd name="connsiteY14" fmla="*/ 527656 h 2277269"/>
              <a:gd name="connsiteX15" fmla="*/ 4261 w 2273765"/>
              <a:gd name="connsiteY15" fmla="*/ 801976 h 2277269"/>
              <a:gd name="connsiteX16" fmla="*/ 65221 w 2273765"/>
              <a:gd name="connsiteY16" fmla="*/ 1129636 h 2277269"/>
              <a:gd name="connsiteX17" fmla="*/ 4261 w 2273765"/>
              <a:gd name="connsiteY17" fmla="*/ 1289656 h 2277269"/>
              <a:gd name="connsiteX18" fmla="*/ 42361 w 2273765"/>
              <a:gd name="connsiteY18" fmla="*/ 1556356 h 2277269"/>
              <a:gd name="connsiteX19" fmla="*/ 156661 w 2273765"/>
              <a:gd name="connsiteY19" fmla="*/ 1815436 h 2277269"/>
              <a:gd name="connsiteX20" fmla="*/ 377641 w 2273765"/>
              <a:gd name="connsiteY20" fmla="*/ 2013556 h 2277269"/>
              <a:gd name="connsiteX21" fmla="*/ 773881 w 2273765"/>
              <a:gd name="connsiteY21" fmla="*/ 2242156 h 2277269"/>
              <a:gd name="connsiteX22" fmla="*/ 1185361 w 2273765"/>
              <a:gd name="connsiteY22" fmla="*/ 2265016 h 2277269"/>
              <a:gd name="connsiteX23" fmla="*/ 1589221 w 2273765"/>
              <a:gd name="connsiteY23" fmla="*/ 2127856 h 2277269"/>
              <a:gd name="connsiteX24" fmla="*/ 1924501 w 2273765"/>
              <a:gd name="connsiteY24" fmla="*/ 1952596 h 2277269"/>
              <a:gd name="connsiteX25" fmla="*/ 2092141 w 2273765"/>
              <a:gd name="connsiteY25" fmla="*/ 1579216 h 2277269"/>
              <a:gd name="connsiteX26" fmla="*/ 2206441 w 2273765"/>
              <a:gd name="connsiteY26" fmla="*/ 1274416 h 2277269"/>
              <a:gd name="connsiteX27" fmla="*/ 2259781 w 2273765"/>
              <a:gd name="connsiteY27" fmla="*/ 1030576 h 2277269"/>
              <a:gd name="connsiteX28" fmla="*/ 2236921 w 2273765"/>
              <a:gd name="connsiteY28" fmla="*/ 664816 h 2277269"/>
              <a:gd name="connsiteX29" fmla="*/ 1886401 w 2273765"/>
              <a:gd name="connsiteY29" fmla="*/ 321916 h 2277269"/>
              <a:gd name="connsiteX30" fmla="*/ 1604461 w 2273765"/>
              <a:gd name="connsiteY30" fmla="*/ 78076 h 2277269"/>
              <a:gd name="connsiteX31" fmla="*/ 1200601 w 2273765"/>
              <a:gd name="connsiteY31" fmla="*/ 55216 h 2277269"/>
              <a:gd name="connsiteX32" fmla="*/ 1147261 w 2273765"/>
              <a:gd name="connsiteY32" fmla="*/ 123796 h 2277269"/>
              <a:gd name="connsiteX33" fmla="*/ 781501 w 2273765"/>
              <a:gd name="connsiteY33" fmla="*/ 1876 h 2277269"/>
              <a:gd name="connsiteX34" fmla="*/ 568141 w 2273765"/>
              <a:gd name="connsiteY34" fmla="*/ 238096 h 2277269"/>
              <a:gd name="connsiteX35" fmla="*/ 340176 w 2273765"/>
              <a:gd name="connsiteY35" fmla="*/ 534641 h 2277269"/>
              <a:gd name="connsiteX0" fmla="*/ 339431 w 2273020"/>
              <a:gd name="connsiteY0" fmla="*/ 534641 h 2277269"/>
              <a:gd name="connsiteX1" fmla="*/ 416901 w 2273020"/>
              <a:gd name="connsiteY1" fmla="*/ 463521 h 2277269"/>
              <a:gd name="connsiteX2" fmla="*/ 666456 w 2273020"/>
              <a:gd name="connsiteY2" fmla="*/ 281911 h 2277269"/>
              <a:gd name="connsiteX3" fmla="*/ 998561 w 2273020"/>
              <a:gd name="connsiteY3" fmla="*/ 190471 h 2277269"/>
              <a:gd name="connsiteX4" fmla="*/ 1446236 w 2273020"/>
              <a:gd name="connsiteY4" fmla="*/ 252701 h 2277269"/>
              <a:gd name="connsiteX5" fmla="*/ 1810726 w 2273020"/>
              <a:gd name="connsiteY5" fmla="*/ 506701 h 2277269"/>
              <a:gd name="connsiteX6" fmla="*/ 2029801 w 2273020"/>
              <a:gd name="connsiteY6" fmla="*/ 1079471 h 2277269"/>
              <a:gd name="connsiteX7" fmla="*/ 1875496 w 2273020"/>
              <a:gd name="connsiteY7" fmla="*/ 1671291 h 2277269"/>
              <a:gd name="connsiteX8" fmla="*/ 1420836 w 2273020"/>
              <a:gd name="connsiteY8" fmla="*/ 1990696 h 2277269"/>
              <a:gd name="connsiteX9" fmla="*/ 887436 w 2273020"/>
              <a:gd name="connsiteY9" fmla="*/ 2074516 h 2277269"/>
              <a:gd name="connsiteX10" fmla="*/ 315936 w 2273020"/>
              <a:gd name="connsiteY10" fmla="*/ 1746856 h 2277269"/>
              <a:gd name="connsiteX11" fmla="*/ 110196 w 2273020"/>
              <a:gd name="connsiteY11" fmla="*/ 1259176 h 2277269"/>
              <a:gd name="connsiteX12" fmla="*/ 228306 w 2273020"/>
              <a:gd name="connsiteY12" fmla="*/ 730221 h 2277269"/>
              <a:gd name="connsiteX13" fmla="*/ 404201 w 2273020"/>
              <a:gd name="connsiteY13" fmla="*/ 483841 h 2277269"/>
              <a:gd name="connsiteX14" fmla="*/ 192111 w 2273020"/>
              <a:gd name="connsiteY14" fmla="*/ 540356 h 2277269"/>
              <a:gd name="connsiteX15" fmla="*/ 3516 w 2273020"/>
              <a:gd name="connsiteY15" fmla="*/ 801976 h 2277269"/>
              <a:gd name="connsiteX16" fmla="*/ 64476 w 2273020"/>
              <a:gd name="connsiteY16" fmla="*/ 1129636 h 2277269"/>
              <a:gd name="connsiteX17" fmla="*/ 3516 w 2273020"/>
              <a:gd name="connsiteY17" fmla="*/ 1289656 h 2277269"/>
              <a:gd name="connsiteX18" fmla="*/ 41616 w 2273020"/>
              <a:gd name="connsiteY18" fmla="*/ 1556356 h 2277269"/>
              <a:gd name="connsiteX19" fmla="*/ 155916 w 2273020"/>
              <a:gd name="connsiteY19" fmla="*/ 1815436 h 2277269"/>
              <a:gd name="connsiteX20" fmla="*/ 376896 w 2273020"/>
              <a:gd name="connsiteY20" fmla="*/ 2013556 h 2277269"/>
              <a:gd name="connsiteX21" fmla="*/ 773136 w 2273020"/>
              <a:gd name="connsiteY21" fmla="*/ 2242156 h 2277269"/>
              <a:gd name="connsiteX22" fmla="*/ 1184616 w 2273020"/>
              <a:gd name="connsiteY22" fmla="*/ 2265016 h 2277269"/>
              <a:gd name="connsiteX23" fmla="*/ 1588476 w 2273020"/>
              <a:gd name="connsiteY23" fmla="*/ 2127856 h 2277269"/>
              <a:gd name="connsiteX24" fmla="*/ 1923756 w 2273020"/>
              <a:gd name="connsiteY24" fmla="*/ 1952596 h 2277269"/>
              <a:gd name="connsiteX25" fmla="*/ 2091396 w 2273020"/>
              <a:gd name="connsiteY25" fmla="*/ 1579216 h 2277269"/>
              <a:gd name="connsiteX26" fmla="*/ 2205696 w 2273020"/>
              <a:gd name="connsiteY26" fmla="*/ 1274416 h 2277269"/>
              <a:gd name="connsiteX27" fmla="*/ 2259036 w 2273020"/>
              <a:gd name="connsiteY27" fmla="*/ 1030576 h 2277269"/>
              <a:gd name="connsiteX28" fmla="*/ 2236176 w 2273020"/>
              <a:gd name="connsiteY28" fmla="*/ 664816 h 2277269"/>
              <a:gd name="connsiteX29" fmla="*/ 1885656 w 2273020"/>
              <a:gd name="connsiteY29" fmla="*/ 321916 h 2277269"/>
              <a:gd name="connsiteX30" fmla="*/ 1603716 w 2273020"/>
              <a:gd name="connsiteY30" fmla="*/ 78076 h 2277269"/>
              <a:gd name="connsiteX31" fmla="*/ 1199856 w 2273020"/>
              <a:gd name="connsiteY31" fmla="*/ 55216 h 2277269"/>
              <a:gd name="connsiteX32" fmla="*/ 1146516 w 2273020"/>
              <a:gd name="connsiteY32" fmla="*/ 123796 h 2277269"/>
              <a:gd name="connsiteX33" fmla="*/ 780756 w 2273020"/>
              <a:gd name="connsiteY33" fmla="*/ 1876 h 2277269"/>
              <a:gd name="connsiteX34" fmla="*/ 567396 w 2273020"/>
              <a:gd name="connsiteY34" fmla="*/ 238096 h 2277269"/>
              <a:gd name="connsiteX35" fmla="*/ 339431 w 2273020"/>
              <a:gd name="connsiteY35" fmla="*/ 534641 h 2277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273020" h="2277269">
                <a:moveTo>
                  <a:pt x="339431" y="534641"/>
                </a:moveTo>
                <a:cubicBezTo>
                  <a:pt x="314349" y="572212"/>
                  <a:pt x="366101" y="500351"/>
                  <a:pt x="416901" y="463521"/>
                </a:cubicBezTo>
                <a:cubicBezTo>
                  <a:pt x="467701" y="426691"/>
                  <a:pt x="569513" y="327419"/>
                  <a:pt x="666456" y="281911"/>
                </a:cubicBezTo>
                <a:cubicBezTo>
                  <a:pt x="763399" y="236403"/>
                  <a:pt x="868598" y="195339"/>
                  <a:pt x="998561" y="190471"/>
                </a:cubicBezTo>
                <a:cubicBezTo>
                  <a:pt x="1128524" y="185603"/>
                  <a:pt x="1310875" y="199996"/>
                  <a:pt x="1446236" y="252701"/>
                </a:cubicBezTo>
                <a:cubicBezTo>
                  <a:pt x="1581597" y="305406"/>
                  <a:pt x="1713465" y="368906"/>
                  <a:pt x="1810726" y="506701"/>
                </a:cubicBezTo>
                <a:cubicBezTo>
                  <a:pt x="1907987" y="644496"/>
                  <a:pt x="2019006" y="885373"/>
                  <a:pt x="2029801" y="1079471"/>
                </a:cubicBezTo>
                <a:cubicBezTo>
                  <a:pt x="2040596" y="1273569"/>
                  <a:pt x="1976990" y="1519420"/>
                  <a:pt x="1875496" y="1671291"/>
                </a:cubicBezTo>
                <a:cubicBezTo>
                  <a:pt x="1774002" y="1823162"/>
                  <a:pt x="1585513" y="1923492"/>
                  <a:pt x="1420836" y="1990696"/>
                </a:cubicBezTo>
                <a:cubicBezTo>
                  <a:pt x="1256159" y="2057900"/>
                  <a:pt x="1071586" y="2115156"/>
                  <a:pt x="887436" y="2074516"/>
                </a:cubicBezTo>
                <a:cubicBezTo>
                  <a:pt x="703286" y="2033876"/>
                  <a:pt x="445476" y="1882746"/>
                  <a:pt x="315936" y="1746856"/>
                </a:cubicBezTo>
                <a:cubicBezTo>
                  <a:pt x="186396" y="1610966"/>
                  <a:pt x="124801" y="1428615"/>
                  <a:pt x="110196" y="1259176"/>
                </a:cubicBezTo>
                <a:cubicBezTo>
                  <a:pt x="95591" y="1089737"/>
                  <a:pt x="179305" y="859443"/>
                  <a:pt x="228306" y="730221"/>
                </a:cubicBezTo>
                <a:cubicBezTo>
                  <a:pt x="277307" y="600999"/>
                  <a:pt x="410234" y="515485"/>
                  <a:pt x="404201" y="483841"/>
                </a:cubicBezTo>
                <a:cubicBezTo>
                  <a:pt x="398169" y="452197"/>
                  <a:pt x="258892" y="487334"/>
                  <a:pt x="192111" y="540356"/>
                </a:cubicBezTo>
                <a:cubicBezTo>
                  <a:pt x="125330" y="593379"/>
                  <a:pt x="24789" y="703763"/>
                  <a:pt x="3516" y="801976"/>
                </a:cubicBezTo>
                <a:cubicBezTo>
                  <a:pt x="-17757" y="900189"/>
                  <a:pt x="64476" y="1048356"/>
                  <a:pt x="64476" y="1129636"/>
                </a:cubicBezTo>
                <a:cubicBezTo>
                  <a:pt x="64476" y="1210916"/>
                  <a:pt x="7326" y="1218536"/>
                  <a:pt x="3516" y="1289656"/>
                </a:cubicBezTo>
                <a:cubicBezTo>
                  <a:pt x="-294" y="1360776"/>
                  <a:pt x="16216" y="1468726"/>
                  <a:pt x="41616" y="1556356"/>
                </a:cubicBezTo>
                <a:cubicBezTo>
                  <a:pt x="67016" y="1643986"/>
                  <a:pt x="100036" y="1739236"/>
                  <a:pt x="155916" y="1815436"/>
                </a:cubicBezTo>
                <a:cubicBezTo>
                  <a:pt x="211796" y="1891636"/>
                  <a:pt x="274026" y="1942436"/>
                  <a:pt x="376896" y="2013556"/>
                </a:cubicBezTo>
                <a:cubicBezTo>
                  <a:pt x="479766" y="2084676"/>
                  <a:pt x="638516" y="2200246"/>
                  <a:pt x="773136" y="2242156"/>
                </a:cubicBezTo>
                <a:cubicBezTo>
                  <a:pt x="907756" y="2284066"/>
                  <a:pt x="1048726" y="2284066"/>
                  <a:pt x="1184616" y="2265016"/>
                </a:cubicBezTo>
                <a:cubicBezTo>
                  <a:pt x="1320506" y="2245966"/>
                  <a:pt x="1465286" y="2179926"/>
                  <a:pt x="1588476" y="2127856"/>
                </a:cubicBezTo>
                <a:cubicBezTo>
                  <a:pt x="1711666" y="2075786"/>
                  <a:pt x="1839936" y="2044036"/>
                  <a:pt x="1923756" y="1952596"/>
                </a:cubicBezTo>
                <a:cubicBezTo>
                  <a:pt x="2007576" y="1861156"/>
                  <a:pt x="2044406" y="1692246"/>
                  <a:pt x="2091396" y="1579216"/>
                </a:cubicBezTo>
                <a:cubicBezTo>
                  <a:pt x="2138386" y="1466186"/>
                  <a:pt x="2177756" y="1365856"/>
                  <a:pt x="2205696" y="1274416"/>
                </a:cubicBezTo>
                <a:cubicBezTo>
                  <a:pt x="2233636" y="1182976"/>
                  <a:pt x="2253956" y="1132176"/>
                  <a:pt x="2259036" y="1030576"/>
                </a:cubicBezTo>
                <a:cubicBezTo>
                  <a:pt x="2264116" y="928976"/>
                  <a:pt x="2298406" y="782926"/>
                  <a:pt x="2236176" y="664816"/>
                </a:cubicBezTo>
                <a:cubicBezTo>
                  <a:pt x="2173946" y="546706"/>
                  <a:pt x="1991066" y="419706"/>
                  <a:pt x="1885656" y="321916"/>
                </a:cubicBezTo>
                <a:cubicBezTo>
                  <a:pt x="1780246" y="224126"/>
                  <a:pt x="1718016" y="122526"/>
                  <a:pt x="1603716" y="78076"/>
                </a:cubicBezTo>
                <a:cubicBezTo>
                  <a:pt x="1489416" y="33626"/>
                  <a:pt x="1276056" y="47596"/>
                  <a:pt x="1199856" y="55216"/>
                </a:cubicBezTo>
                <a:cubicBezTo>
                  <a:pt x="1123656" y="62836"/>
                  <a:pt x="1216366" y="132686"/>
                  <a:pt x="1146516" y="123796"/>
                </a:cubicBezTo>
                <a:cubicBezTo>
                  <a:pt x="1076666" y="114906"/>
                  <a:pt x="877276" y="-17174"/>
                  <a:pt x="780756" y="1876"/>
                </a:cubicBezTo>
                <a:cubicBezTo>
                  <a:pt x="684236" y="20926"/>
                  <a:pt x="640950" y="149302"/>
                  <a:pt x="567396" y="238096"/>
                </a:cubicBezTo>
                <a:cubicBezTo>
                  <a:pt x="493842" y="326890"/>
                  <a:pt x="364513" y="497070"/>
                  <a:pt x="339431" y="534641"/>
                </a:cubicBezTo>
                <a:close/>
              </a:path>
            </a:pathLst>
          </a:custGeom>
          <a:solidFill>
            <a:srgbClr val="711B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331496" y="1347614"/>
            <a:ext cx="5488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ookman Old Style" panose="02050604050505020204" pitchFamily="18" charset="0"/>
              </a:rPr>
              <a:t>The outermost </a:t>
            </a:r>
            <a:r>
              <a:rPr lang="en-US" dirty="0" smtClean="0">
                <a:latin typeface="Bookman Old Style" panose="02050604050505020204" pitchFamily="18" charset="0"/>
              </a:rPr>
              <a:t>layer of </a:t>
            </a:r>
            <a:r>
              <a:rPr lang="en-US" dirty="0">
                <a:latin typeface="Bookman Old Style" panose="02050604050505020204" pitchFamily="18" charset="0"/>
              </a:rPr>
              <a:t>our Earth is called the crust and </a:t>
            </a:r>
            <a:r>
              <a:rPr lang="en-US" dirty="0" smtClean="0">
                <a:latin typeface="Bookman Old Style" panose="02050604050505020204" pitchFamily="18" charset="0"/>
              </a:rPr>
              <a:t>the minerals </a:t>
            </a:r>
            <a:r>
              <a:rPr lang="en-US" dirty="0">
                <a:latin typeface="Bookman Old Style" panose="02050604050505020204" pitchFamily="18" charset="0"/>
              </a:rPr>
              <a:t>found in this layer supply a </a:t>
            </a:r>
            <a:r>
              <a:rPr lang="en-US" dirty="0" smtClean="0">
                <a:latin typeface="Bookman Old Style" panose="02050604050505020204" pitchFamily="18" charset="0"/>
              </a:rPr>
              <a:t>variety of </a:t>
            </a:r>
            <a:r>
              <a:rPr lang="en-US" dirty="0">
                <a:latin typeface="Bookman Old Style" panose="02050604050505020204" pitchFamily="18" charset="0"/>
              </a:rPr>
              <a:t>nutrients to life-forms. </a:t>
            </a:r>
            <a:endParaRPr lang="en-IN" dirty="0">
              <a:latin typeface="Bookman Old Style" panose="02050604050505020204" pitchFamily="18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296979" y="1357879"/>
            <a:ext cx="1057624" cy="451400"/>
            <a:chOff x="3365332" y="2270944"/>
            <a:chExt cx="1057624" cy="451400"/>
          </a:xfrm>
        </p:grpSpPr>
        <p:cxnSp>
          <p:nvCxnSpPr>
            <p:cNvPr id="11" name="Straight Arrow Connector 10"/>
            <p:cNvCxnSpPr/>
            <p:nvPr/>
          </p:nvCxnSpPr>
          <p:spPr>
            <a:xfrm rot="20220000" flipH="1">
              <a:off x="3365332" y="2692701"/>
              <a:ext cx="154691" cy="29643"/>
            </a:xfrm>
            <a:prstGeom prst="straightConnector1">
              <a:avLst/>
            </a:prstGeom>
            <a:ln w="57150" cmpd="dbl">
              <a:solidFill>
                <a:schemeClr val="tx1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ound Diagonal Corner Rectangle 11"/>
            <p:cNvSpPr/>
            <p:nvPr/>
          </p:nvSpPr>
          <p:spPr>
            <a:xfrm>
              <a:off x="3491880" y="2270944"/>
              <a:ext cx="931076" cy="408623"/>
            </a:xfrm>
            <a:prstGeom prst="round2Diag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Bookman Old Style" panose="02050604050505020204" pitchFamily="18" charset="0"/>
                </a:rPr>
                <a:t>Crust </a:t>
              </a:r>
              <a:endParaRPr lang="en-US" dirty="0"/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510" y="2859782"/>
            <a:ext cx="1696291" cy="1361307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2918717" y="2333711"/>
            <a:ext cx="3525491" cy="369332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  <a:latin typeface="Bookman Old Style" panose="02050604050505020204" pitchFamily="18" charset="0"/>
              </a:rPr>
              <a:t>Crust is made up of rocks </a:t>
            </a:r>
            <a:endParaRPr lang="en-IN" b="1" dirty="0">
              <a:solidFill>
                <a:srgbClr val="0070C0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2343782" y="3883017"/>
            <a:ext cx="1004082" cy="488933"/>
            <a:chOff x="3491880" y="2190634"/>
            <a:chExt cx="1004082" cy="488933"/>
          </a:xfrm>
        </p:grpSpPr>
        <p:cxnSp>
          <p:nvCxnSpPr>
            <p:cNvPr id="16" name="Straight Arrow Connector 15"/>
            <p:cNvCxnSpPr/>
            <p:nvPr/>
          </p:nvCxnSpPr>
          <p:spPr>
            <a:xfrm flipV="1">
              <a:off x="4346780" y="2190634"/>
              <a:ext cx="149182" cy="107129"/>
            </a:xfrm>
            <a:prstGeom prst="straightConnector1">
              <a:avLst/>
            </a:prstGeom>
            <a:ln w="57150" cmpd="dbl">
              <a:solidFill>
                <a:srgbClr val="00B0F0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 Diagonal Corner Rectangle 16"/>
            <p:cNvSpPr/>
            <p:nvPr/>
          </p:nvSpPr>
          <p:spPr>
            <a:xfrm>
              <a:off x="3491880" y="2270944"/>
              <a:ext cx="897776" cy="408623"/>
            </a:xfrm>
            <a:prstGeom prst="round2DiagRect">
              <a:avLst/>
            </a:prstGeom>
            <a:solidFill>
              <a:srgbClr val="FFC000"/>
            </a:solidFill>
            <a:ln>
              <a:solidFill>
                <a:srgbClr val="00B0F0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Bookman Old Style" panose="02050604050505020204" pitchFamily="18" charset="0"/>
                </a:rPr>
                <a:t>Rocks</a:t>
              </a:r>
              <a:endParaRPr lang="en-US" dirty="0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172290" y="4400730"/>
            <a:ext cx="4046318" cy="369332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0070C0"/>
                </a:solidFill>
                <a:latin typeface="Bookman Old Style" panose="02050604050505020204" pitchFamily="18" charset="0"/>
              </a:rPr>
              <a:t>Minerals are bound up in rocks</a:t>
            </a:r>
            <a:endParaRPr lang="en-IN" b="1" dirty="0">
              <a:solidFill>
                <a:srgbClr val="0070C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914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5" grpId="1" animBg="1"/>
      <p:bldP spid="8" grpId="0" animBg="1"/>
      <p:bldP spid="9" grpId="0"/>
      <p:bldP spid="14" grpId="0" animBg="1"/>
      <p:bldP spid="1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6231</TotalTime>
  <Words>205</Words>
  <Application>Microsoft Office PowerPoint</Application>
  <PresentationFormat>On-screen Show (16:9)</PresentationFormat>
  <Paragraphs>25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PC-21</dc:creator>
  <cp:lastModifiedBy>ADMIN</cp:lastModifiedBy>
  <cp:revision>535</cp:revision>
  <dcterms:created xsi:type="dcterms:W3CDTF">2013-09-27T10:29:20Z</dcterms:created>
  <dcterms:modified xsi:type="dcterms:W3CDTF">2015-03-12T09:09:02Z</dcterms:modified>
</cp:coreProperties>
</file>

<file path=docProps/thumbnail.jpeg>
</file>